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4" r:id="rId2"/>
    <p:sldId id="388" r:id="rId3"/>
    <p:sldId id="384" r:id="rId4"/>
    <p:sldId id="436" r:id="rId5"/>
    <p:sldId id="389" r:id="rId6"/>
    <p:sldId id="390" r:id="rId7"/>
    <p:sldId id="468" r:id="rId8"/>
    <p:sldId id="370" r:id="rId9"/>
    <p:sldId id="464" r:id="rId10"/>
    <p:sldId id="465" r:id="rId11"/>
    <p:sldId id="466" r:id="rId12"/>
    <p:sldId id="467" r:id="rId13"/>
    <p:sldId id="523" r:id="rId14"/>
    <p:sldId id="386" r:id="rId15"/>
    <p:sldId id="377" r:id="rId16"/>
    <p:sldId id="385" r:id="rId17"/>
    <p:sldId id="535" r:id="rId18"/>
    <p:sldId id="536" r:id="rId19"/>
    <p:sldId id="525" r:id="rId20"/>
    <p:sldId id="526" r:id="rId21"/>
    <p:sldId id="528" r:id="rId22"/>
    <p:sldId id="529" r:id="rId23"/>
    <p:sldId id="530" r:id="rId24"/>
    <p:sldId id="439" r:id="rId25"/>
    <p:sldId id="537" r:id="rId26"/>
    <p:sldId id="538" r:id="rId27"/>
    <p:sldId id="506" r:id="rId28"/>
    <p:sldId id="491" r:id="rId29"/>
    <p:sldId id="497" r:id="rId30"/>
    <p:sldId id="540" r:id="rId31"/>
    <p:sldId id="539" r:id="rId32"/>
    <p:sldId id="433" r:id="rId3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aela Araújo Ratton" initials="RAR" lastIdx="2" clrIdx="0"/>
  <p:cmAuthor id="1" name="VISITANTE" initials="V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0DDB"/>
    <a:srgbClr val="FFCC99"/>
    <a:srgbClr val="CCCC00"/>
    <a:srgbClr val="808000"/>
    <a:srgbClr val="CC9900"/>
    <a:srgbClr val="FF9900"/>
    <a:srgbClr val="66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41398" autoAdjust="0"/>
  </p:normalViewPr>
  <p:slideViewPr>
    <p:cSldViewPr>
      <p:cViewPr>
        <p:scale>
          <a:sx n="76" d="100"/>
          <a:sy n="76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4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AN&#193;LISES%20EM%20TR&#194;NSITO\PLDO%202018%20-%20documentos\APRESENTA&#199;&#195;O%20PLDO%202018\Gr&#225;ficos%20-%20LDO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N&#193;LISES%20EM%20TR&#194;NSITO\PLDO%202018%20-%20documentos\APRESENTA&#199;&#195;O%20PLDO%202018\Gr&#225;ficos%20-%20LDO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824268379112368"/>
          <c:y val="6.0195029110073663E-2"/>
          <c:w val="0.86397217956499472"/>
          <c:h val="0.8428213527051619"/>
        </c:manualLayout>
      </c:layout>
      <c:lineChart>
        <c:grouping val="standard"/>
        <c:ser>
          <c:idx val="0"/>
          <c:order val="0"/>
          <c:tx>
            <c:strRef>
              <c:f>Base!$B$18</c:f>
              <c:strCache>
                <c:ptCount val="1"/>
                <c:pt idx="0">
                  <c:v>RCL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2.2231420804852145E-2"/>
                  <c:y val="-5.5325144203973234E-2"/>
                </c:manualLayout>
              </c:layout>
              <c:showVal val="1"/>
            </c:dLbl>
            <c:dLbl>
              <c:idx val="1"/>
              <c:layout>
                <c:manualLayout>
                  <c:x val="-1.4820947203234749E-2"/>
                  <c:y val="-3.5967372871955186E-2"/>
                </c:manualLayout>
              </c:layout>
              <c:showVal val="1"/>
            </c:dLbl>
            <c:dLbl>
              <c:idx val="2"/>
              <c:layout>
                <c:manualLayout>
                  <c:x val="-2.3713515525175616E-2"/>
                  <c:y val="-6.194195530748009E-2"/>
                </c:manualLayout>
              </c:layout>
              <c:showVal val="1"/>
            </c:dLbl>
            <c:dLbl>
              <c:idx val="3"/>
              <c:layout>
                <c:manualLayout>
                  <c:x val="-2.5195610245499083E-2"/>
                  <c:y val="-5.1187731988496597E-2"/>
                </c:manualLayout>
              </c:layout>
              <c:showVal val="1"/>
            </c:dLbl>
            <c:dLbl>
              <c:idx val="4"/>
              <c:layout>
                <c:manualLayout>
                  <c:x val="-7.4104736016173834E-3"/>
                  <c:y val="-4.473519799710645E-2"/>
                </c:manualLayout>
              </c:layout>
              <c:showVal val="1"/>
            </c:dLbl>
            <c:dLbl>
              <c:idx val="5"/>
              <c:layout>
                <c:manualLayout>
                  <c:x val="-1.0192610462445059E-2"/>
                  <c:y val="-4.599047836309547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Base!$C$18:$H$18</c:f>
              <c:numCache>
                <c:formatCode>#,##0</c:formatCode>
                <c:ptCount val="6"/>
                <c:pt idx="0">
                  <c:v>15811.90545274</c:v>
                </c:pt>
                <c:pt idx="1">
                  <c:v>17504</c:v>
                </c:pt>
                <c:pt idx="2">
                  <c:v>18461</c:v>
                </c:pt>
                <c:pt idx="3">
                  <c:v>19881.229932900002</c:v>
                </c:pt>
                <c:pt idx="4">
                  <c:v>21955</c:v>
                </c:pt>
                <c:pt idx="5">
                  <c:v>22391.695525311596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2B-4A9A-9952-5185B919A080}"/>
            </c:ext>
          </c:extLst>
        </c:ser>
        <c:ser>
          <c:idx val="1"/>
          <c:order val="1"/>
          <c:tx>
            <c:strRef>
              <c:f>Base!$B$19</c:f>
              <c:strCache>
                <c:ptCount val="1"/>
                <c:pt idx="0">
                  <c:v>Variação anual da RCL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6.5784198407628546E-3"/>
                  <c:y val="-2.86919831223628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1940928270042195E-2"/>
                </c:manualLayout>
              </c:layout>
              <c:showVal val="1"/>
            </c:dLbl>
            <c:dLbl>
              <c:idx val="2"/>
              <c:layout>
                <c:manualLayout>
                  <c:x val="1.315683968152577E-3"/>
                  <c:y val="-3.5443037974683608E-2"/>
                </c:manualLayout>
              </c:layout>
              <c:showVal val="1"/>
            </c:dLbl>
            <c:dLbl>
              <c:idx val="3"/>
              <c:layout>
                <c:manualLayout>
                  <c:x val="1.315683968152577E-3"/>
                  <c:y val="-3.713080168776378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6877637130801686E-2"/>
                </c:manualLayout>
              </c:layout>
              <c:showVal val="1"/>
            </c:dLbl>
            <c:dLbl>
              <c:idx val="5"/>
              <c:layout>
                <c:manualLayout>
                  <c:x val="1.0868569061068291E-16"/>
                  <c:y val="-2.365929130176401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Base!$C$19:$H$19</c:f>
              <c:numCache>
                <c:formatCode>#,##0</c:formatCode>
                <c:ptCount val="6"/>
                <c:pt idx="0">
                  <c:v>1499.9054527400015</c:v>
                </c:pt>
                <c:pt idx="1">
                  <c:v>1692.0945472599988</c:v>
                </c:pt>
                <c:pt idx="2">
                  <c:v>957</c:v>
                </c:pt>
                <c:pt idx="3">
                  <c:v>1420.2299329000016</c:v>
                </c:pt>
                <c:pt idx="4">
                  <c:v>2073.7700670999984</c:v>
                </c:pt>
                <c:pt idx="5">
                  <c:v>436.69552531159923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2B-4A9A-9952-5185B919A080}"/>
            </c:ext>
          </c:extLst>
        </c:ser>
        <c:dLbls>
          <c:showVal val="1"/>
        </c:dLbls>
        <c:marker val="1"/>
        <c:axId val="36668160"/>
        <c:axId val="36669696"/>
      </c:lineChart>
      <c:catAx>
        <c:axId val="3666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36669696"/>
        <c:crosses val="autoZero"/>
        <c:auto val="1"/>
        <c:lblAlgn val="ctr"/>
        <c:lblOffset val="100"/>
      </c:catAx>
      <c:valAx>
        <c:axId val="36669696"/>
        <c:scaling>
          <c:orientation val="minMax"/>
          <c:min val="-5000"/>
        </c:scaling>
        <c:axPos val="l"/>
        <c:numFmt formatCode="#,##0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36668160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lineChart>
        <c:grouping val="standard"/>
        <c:ser>
          <c:idx val="0"/>
          <c:order val="0"/>
          <c:tx>
            <c:strRef>
              <c:f>Base!$B$17</c:f>
              <c:strCache>
                <c:ptCount val="1"/>
                <c:pt idx="0">
                  <c:v>Receita Total</c:v>
                </c:pt>
              </c:strCache>
            </c:strRef>
          </c:tx>
          <c:spPr>
            <a:ln w="76200" cmpd="sng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Pt>
            <c:idx val="3"/>
            <c:spPr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0B-4163-8629-B9B8285B340D}"/>
              </c:ext>
            </c:extLst>
          </c:dPt>
          <c:dPt>
            <c:idx val="4"/>
            <c:spPr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0B-4163-8629-B9B8285B340D}"/>
              </c:ext>
            </c:extLst>
          </c:dPt>
          <c:dLbls>
            <c:dLbl>
              <c:idx val="0"/>
              <c:layout>
                <c:manualLayout>
                  <c:x val="-1.1029824039424589E-2"/>
                  <c:y val="-4.105056966262905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7761174684294335E-2"/>
                  <c:y val="-6.49156925418543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7416199771196773E-2"/>
                  <c:y val="-3.823960690788564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7416199771196773E-2"/>
                  <c:y val="-4.24560510400009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26.293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0B-4163-8629-B9B8285B34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23011905310667E-2"/>
                  <c:y val="-3.54286441531421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4223011905310667E-2"/>
                  <c:y val="-3.6834125530513941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Base!$C$17:$H$17</c:f>
              <c:numCache>
                <c:formatCode>#,##0</c:formatCode>
                <c:ptCount val="6"/>
                <c:pt idx="0">
                  <c:v>17235.223354000005</c:v>
                </c:pt>
                <c:pt idx="1">
                  <c:v>18916</c:v>
                </c:pt>
                <c:pt idx="2">
                  <c:v>25899.262988420014</c:v>
                </c:pt>
                <c:pt idx="3">
                  <c:v>26293.385963459998</c:v>
                </c:pt>
                <c:pt idx="4">
                  <c:v>26902.341731</c:v>
                </c:pt>
                <c:pt idx="5">
                  <c:v>26426.1280626199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0B-4163-8629-B9B8285B340D}"/>
            </c:ext>
          </c:extLst>
        </c:ser>
        <c:ser>
          <c:idx val="3"/>
          <c:order val="1"/>
          <c:tx>
            <c:strRef>
              <c:f>Base!$B$20</c:f>
              <c:strCache>
                <c:ptCount val="1"/>
                <c:pt idx="0">
                  <c:v>Receita Tributária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-5.2199061215420558E-3"/>
                  <c:y val="-4.9963016268502101E-2"/>
                </c:manualLayout>
              </c:layout>
              <c:showVal val="1"/>
            </c:dLbl>
            <c:dLbl>
              <c:idx val="1"/>
              <c:layout>
                <c:manualLayout>
                  <c:x val="-1.7234196200422186E-3"/>
                  <c:y val="-4.1530100556517915E-2"/>
                </c:manualLayout>
              </c:layout>
              <c:showVal val="1"/>
            </c:dLbl>
            <c:dLbl>
              <c:idx val="2"/>
              <c:layout>
                <c:manualLayout>
                  <c:x val="-1.0643956227085881E-2"/>
                  <c:y val="-4.1337240074498696E-2"/>
                </c:manualLayout>
              </c:layout>
              <c:showVal val="1"/>
            </c:dLbl>
            <c:dLbl>
              <c:idx val="3"/>
              <c:layout>
                <c:manualLayout>
                  <c:x val="-2.0678489427100696E-2"/>
                  <c:y val="-4.6959183882488077E-2"/>
                </c:manualLayout>
              </c:layout>
              <c:showVal val="1"/>
            </c:dLbl>
            <c:dLbl>
              <c:idx val="4"/>
              <c:layout>
                <c:manualLayout>
                  <c:x val="-1.5610186831092842E-2"/>
                  <c:y val="-4.4533932942532023E-2"/>
                </c:manualLayout>
              </c:layout>
              <c:showVal val="1"/>
            </c:dLbl>
            <c:dLbl>
              <c:idx val="5"/>
              <c:layout>
                <c:manualLayout>
                  <c:x val="-9.0721401325778717E-3"/>
                  <c:y val="-4.373471632757539E-2"/>
                </c:manualLayout>
              </c:layout>
              <c:showVal val="1"/>
            </c:dLbl>
            <c:spPr>
              <a:noFill/>
              <a:ln>
                <a:noFill/>
                <a:prstDash val="solid"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Base!$C$20:$H$20</c:f>
              <c:numCache>
                <c:formatCode>#,##0</c:formatCode>
                <c:ptCount val="6"/>
                <c:pt idx="0">
                  <c:v>11443.797300600001</c:v>
                </c:pt>
                <c:pt idx="1">
                  <c:v>12666</c:v>
                </c:pt>
                <c:pt idx="2">
                  <c:v>13155.461649659992</c:v>
                </c:pt>
                <c:pt idx="3">
                  <c:v>14355.150950279995</c:v>
                </c:pt>
                <c:pt idx="4">
                  <c:v>15887.716546000007</c:v>
                </c:pt>
                <c:pt idx="5">
                  <c:v>16361.158788000002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02F5-4AFF-BF68-CD7B8957A316}"/>
            </c:ext>
          </c:extLst>
        </c:ser>
        <c:ser>
          <c:idx val="4"/>
          <c:order val="2"/>
          <c:tx>
            <c:strRef>
              <c:f>Base!$B$21</c:f>
              <c:strCache>
                <c:ptCount val="1"/>
                <c:pt idx="0">
                  <c:v>Transferências Correntes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1.469744102507128E-3"/>
                  <c:y val="2.4250773481631651E-2"/>
                </c:manualLayout>
              </c:layout>
              <c:showVal val="1"/>
            </c:dLbl>
            <c:dLbl>
              <c:idx val="2"/>
              <c:layout>
                <c:manualLayout>
                  <c:x val="-2.9394882050142578E-3"/>
                  <c:y val="-3.0864620794803916E-2"/>
                </c:manualLayout>
              </c:layout>
              <c:showVal val="1"/>
            </c:dLbl>
            <c:dLbl>
              <c:idx val="3"/>
              <c:layout>
                <c:manualLayout>
                  <c:x val="1.469744102507128E-3"/>
                  <c:y val="-2.204615771057418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763692616845945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2.645538925268908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Base!$C$21:$H$21</c:f>
              <c:numCache>
                <c:formatCode>#,##0</c:formatCode>
                <c:ptCount val="6"/>
                <c:pt idx="0">
                  <c:v>1606.3878821800001</c:v>
                </c:pt>
                <c:pt idx="1">
                  <c:v>1753</c:v>
                </c:pt>
                <c:pt idx="2">
                  <c:v>7893.8193085500034</c:v>
                </c:pt>
                <c:pt idx="3">
                  <c:v>7295</c:v>
                </c:pt>
                <c:pt idx="4">
                  <c:v>4135.4685690000024</c:v>
                </c:pt>
                <c:pt idx="5">
                  <c:v>4500.74772185855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2F5-4AFF-BF68-CD7B8957A316}"/>
            </c:ext>
          </c:extLst>
        </c:ser>
        <c:ser>
          <c:idx val="5"/>
          <c:order val="3"/>
          <c:tx>
            <c:strRef>
              <c:f>Base!$B$22</c:f>
              <c:strCache>
                <c:ptCount val="1"/>
                <c:pt idx="0">
                  <c:v>Outras Receitas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0"/>
              <c:layout>
                <c:manualLayout>
                  <c:x val="1.469744102507128E-3"/>
                  <c:y val="-3.0864620794803836E-2"/>
                </c:manualLayout>
              </c:layout>
              <c:showVal val="1"/>
            </c:dLbl>
            <c:dLbl>
              <c:idx val="1"/>
              <c:layout>
                <c:manualLayout>
                  <c:x val="-7.3487205125356489E-3"/>
                  <c:y val="-4.629693119220591E-2"/>
                </c:manualLayout>
              </c:layout>
              <c:showVal val="1"/>
            </c:dLbl>
            <c:dLbl>
              <c:idx val="2"/>
              <c:layout>
                <c:manualLayout>
                  <c:x val="-2.9394882050142578E-3"/>
                  <c:y val="2.4250773481631748E-2"/>
                </c:manualLayout>
              </c:layout>
              <c:showVal val="1"/>
            </c:dLbl>
            <c:dLbl>
              <c:idx val="3"/>
              <c:layout>
                <c:manualLayout>
                  <c:x val="1.469744102507128E-3"/>
                  <c:y val="1.7636926168459379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984154193951681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1.7636926168459296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Base!$C$22:$H$22</c:f>
              <c:numCache>
                <c:formatCode>#,##0</c:formatCode>
                <c:ptCount val="6"/>
                <c:pt idx="0">
                  <c:v>4185.0381712200005</c:v>
                </c:pt>
                <c:pt idx="1">
                  <c:v>4497</c:v>
                </c:pt>
                <c:pt idx="2">
                  <c:v>4849.9820302100006</c:v>
                </c:pt>
                <c:pt idx="3">
                  <c:v>4643.2350131799994</c:v>
                </c:pt>
                <c:pt idx="4">
                  <c:v>6879.1566160000039</c:v>
                </c:pt>
                <c:pt idx="5">
                  <c:v>5564.2215527613544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2F5-4AFF-BF68-CD7B8957A316}"/>
            </c:ext>
          </c:extLst>
        </c:ser>
        <c:dLbls>
          <c:showVal val="1"/>
        </c:dLbls>
        <c:marker val="1"/>
        <c:axId val="53217920"/>
        <c:axId val="53240192"/>
      </c:lineChart>
      <c:catAx>
        <c:axId val="53217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53240192"/>
        <c:crosses val="autoZero"/>
        <c:auto val="1"/>
        <c:lblAlgn val="ctr"/>
        <c:lblOffset val="100"/>
      </c:catAx>
      <c:valAx>
        <c:axId val="5324019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53217920"/>
        <c:crosses val="autoZero"/>
        <c:crossBetween val="between"/>
      </c:valAx>
      <c:spPr>
        <a:ln>
          <a:noFill/>
        </a:ln>
      </c:spPr>
    </c:plotArea>
    <c:legend>
      <c:legendPos val="b"/>
      <c:txPr>
        <a:bodyPr/>
        <a:lstStyle/>
        <a:p>
          <a:pPr rtl="0"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0"/>
  <c:chart>
    <c:autoTitleDeleted val="1"/>
    <c:plotArea>
      <c:layout>
        <c:manualLayout>
          <c:layoutTarget val="inner"/>
          <c:xMode val="edge"/>
          <c:yMode val="edge"/>
          <c:x val="0"/>
          <c:y val="0.12161750716136181"/>
          <c:w val="0.97105495270064335"/>
          <c:h val="0.78844266888615033"/>
        </c:manualLayout>
      </c:layout>
      <c:lineChart>
        <c:grouping val="standard"/>
        <c:ser>
          <c:idx val="0"/>
          <c:order val="0"/>
          <c:tx>
            <c:strRef>
              <c:f>Base!$B$14</c:f>
              <c:strCache>
                <c:ptCount val="1"/>
                <c:pt idx="0">
                  <c:v>Índice de Despesas com Pessoal do Executivo (LRF)</c:v>
                </c:pt>
              </c:strCache>
            </c:strRef>
          </c:tx>
          <c:spPr>
            <a:ln w="76200">
              <a:solidFill>
                <a:srgbClr val="4F6228"/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 w="76200">
                <a:gradFill>
                  <a:gsLst>
                    <a:gs pos="0">
                      <a:schemeClr val="tx2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1"/>
              <c:layout>
                <c:manualLayout>
                  <c:x val="-2.5039021131135576E-2"/>
                  <c:y val="-4.314134656869550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314349431586014E-2"/>
                  <c:y val="-4.376491188649786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4185237067302707E-2"/>
                  <c:y val="-4.074613778400309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784198407628797E-3"/>
                  <c:y val="2.954938431234639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2534666053073459E-3"/>
                  <c:y val="3.3177683872152343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Base!$C$14:$H$14</c:f>
              <c:numCache>
                <c:formatCode>#,##0.00</c:formatCode>
                <c:ptCount val="6"/>
                <c:pt idx="0">
                  <c:v>45.02</c:v>
                </c:pt>
                <c:pt idx="1">
                  <c:v>46.93</c:v>
                </c:pt>
                <c:pt idx="2">
                  <c:v>46.78</c:v>
                </c:pt>
                <c:pt idx="3" formatCode="General">
                  <c:v>46.82</c:v>
                </c:pt>
                <c:pt idx="4">
                  <c:v>43.38</c:v>
                </c:pt>
                <c:pt idx="5">
                  <c:v>44.03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04D-4247-85A7-3B9DDE57A6AC}"/>
            </c:ext>
          </c:extLst>
        </c:ser>
        <c:ser>
          <c:idx val="3"/>
          <c:order val="1"/>
          <c:tx>
            <c:strRef>
              <c:f>Base!$B$15</c:f>
              <c:strCache>
                <c:ptCount val="1"/>
                <c:pt idx="0">
                  <c:v>Limite Prudencial do executivo</c:v>
                </c:pt>
              </c:strCache>
            </c:strRef>
          </c:tx>
          <c:spPr>
            <a:ln w="76200"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04D-4247-85A7-3B9DDE57A6A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73283597026098524"/>
                  <c:y val="-6.3320465373844139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C4-4E6D-A4F7-A4C9CEC278E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Base!$C$15:$H$15</c:f>
              <c:numCache>
                <c:formatCode>#,##0.00</c:formatCode>
                <c:ptCount val="6"/>
                <c:pt idx="0">
                  <c:v>46.55</c:v>
                </c:pt>
                <c:pt idx="1">
                  <c:v>46.55</c:v>
                </c:pt>
                <c:pt idx="2">
                  <c:v>46.55</c:v>
                </c:pt>
                <c:pt idx="3">
                  <c:v>46.55</c:v>
                </c:pt>
                <c:pt idx="4">
                  <c:v>46.55</c:v>
                </c:pt>
                <c:pt idx="5">
                  <c:v>46.55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04D-4247-85A7-3B9DDE57A6AC}"/>
            </c:ext>
          </c:extLst>
        </c:ser>
        <c:ser>
          <c:idx val="1"/>
          <c:order val="2"/>
          <c:tx>
            <c:strRef>
              <c:f>Base!$B$16</c:f>
              <c:strCache>
                <c:ptCount val="1"/>
                <c:pt idx="0">
                  <c:v>Limite de gasto do executivo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4"/>
              <c:layout>
                <c:manualLayout>
                  <c:x val="-0.72888891835652792"/>
                  <c:y val="-1.47747752538967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04D-4247-85A7-3B9DDE57A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Base!$C$16:$H$16</c:f>
              <c:numCache>
                <c:formatCode>#,##0.00</c:formatCode>
                <c:ptCount val="6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04D-4247-85A7-3B9DDE57A6AC}"/>
            </c:ext>
          </c:extLst>
        </c:ser>
        <c:marker val="1"/>
        <c:axId val="53458048"/>
        <c:axId val="53459584"/>
      </c:lineChart>
      <c:catAx>
        <c:axId val="53458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53459584"/>
        <c:crosses val="autoZero"/>
        <c:auto val="1"/>
        <c:lblAlgn val="ctr"/>
        <c:lblOffset val="100"/>
      </c:catAx>
      <c:valAx>
        <c:axId val="53459584"/>
        <c:scaling>
          <c:orientation val="minMax"/>
        </c:scaling>
        <c:delete val="1"/>
        <c:axPos val="l"/>
        <c:numFmt formatCode="#,##0.00" sourceLinked="1"/>
        <c:tickLblPos val="none"/>
        <c:crossAx val="53458048"/>
        <c:crosses val="autoZero"/>
        <c:crossBetween val="between"/>
      </c:valAx>
      <c:spPr>
        <a:ln w="76200"/>
      </c:spPr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095377763946405"/>
          <c:y val="0.12613201347580702"/>
          <c:w val="0.88588938267901063"/>
          <c:h val="0.7437956700301539"/>
        </c:manualLayout>
      </c:layout>
      <c:lineChart>
        <c:grouping val="standard"/>
        <c:ser>
          <c:idx val="0"/>
          <c:order val="0"/>
          <c:tx>
            <c:strRef>
              <c:f>Base!$B$24</c:f>
              <c:strCache>
                <c:ptCount val="1"/>
                <c:pt idx="0">
                  <c:v>Receita Primária </c:v>
                </c:pt>
              </c:strCache>
            </c:strRef>
          </c:tx>
          <c:spPr>
            <a:ln w="101600">
              <a:prstDash val="solid"/>
            </a:ln>
          </c:spPr>
          <c:marker>
            <c:spPr>
              <a:ln w="76200"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Base!$C$24:$H$24</c:f>
              <c:numCache>
                <c:formatCode>#,##0</c:formatCode>
                <c:ptCount val="6"/>
                <c:pt idx="0">
                  <c:v>16381.375923389984</c:v>
                </c:pt>
                <c:pt idx="1">
                  <c:v>17872.517142779998</c:v>
                </c:pt>
                <c:pt idx="2">
                  <c:v>24705.703964140001</c:v>
                </c:pt>
                <c:pt idx="3">
                  <c:v>25298.543923459998</c:v>
                </c:pt>
                <c:pt idx="4">
                  <c:v>23950.69814</c:v>
                </c:pt>
                <c:pt idx="5">
                  <c:v>23788.437053347297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C8-4714-B369-476F891150A1}"/>
            </c:ext>
          </c:extLst>
        </c:ser>
        <c:ser>
          <c:idx val="1"/>
          <c:order val="1"/>
          <c:tx>
            <c:strRef>
              <c:f>Base!$B$25</c:f>
              <c:strCache>
                <c:ptCount val="1"/>
                <c:pt idx="0">
                  <c:v>Despesa Primária</c:v>
                </c:pt>
              </c:strCache>
            </c:strRef>
          </c:tx>
          <c:spPr>
            <a:ln w="95250">
              <a:solidFill>
                <a:srgbClr val="00B050"/>
              </a:solidFill>
              <a:prstDash val="solid"/>
            </a:ln>
          </c:spPr>
          <c:marker>
            <c:spPr>
              <a:ln w="76200"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Base!$C$25:$H$25</c:f>
              <c:numCache>
                <c:formatCode>#,##0</c:formatCode>
                <c:ptCount val="6"/>
                <c:pt idx="0">
                  <c:v>17570.858123450005</c:v>
                </c:pt>
                <c:pt idx="1">
                  <c:v>18386.667675830002</c:v>
                </c:pt>
                <c:pt idx="2">
                  <c:v>27230.929880910015</c:v>
                </c:pt>
                <c:pt idx="3">
                  <c:v>25984.728890870014</c:v>
                </c:pt>
                <c:pt idx="4">
                  <c:v>26238.961007999998</c:v>
                </c:pt>
                <c:pt idx="5">
                  <c:v>25942.604837070387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5C8-4714-B369-476F891150A1}"/>
            </c:ext>
          </c:extLst>
        </c:ser>
        <c:ser>
          <c:idx val="2"/>
          <c:order val="2"/>
          <c:tx>
            <c:strRef>
              <c:f>Base!$B$26</c:f>
              <c:strCache>
                <c:ptCount val="1"/>
                <c:pt idx="0">
                  <c:v>Resultado Primário</c:v>
                </c:pt>
              </c:strCache>
            </c:strRef>
          </c:tx>
          <c:spPr>
            <a:ln w="95250">
              <a:solidFill>
                <a:srgbClr val="FF0000"/>
              </a:solidFill>
              <a:prstDash val="solid"/>
            </a:ln>
          </c:spPr>
          <c:marker>
            <c:symbol val="triangle"/>
            <c:size val="13"/>
            <c:spPr>
              <a:solidFill>
                <a:srgbClr val="FFCC00"/>
              </a:solidFill>
              <a:ln w="76200">
                <a:solidFill>
                  <a:srgbClr val="FFCC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Base!$C$4:$H$4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 LOA</c:v>
                </c:pt>
                <c:pt idx="5">
                  <c:v>2018 PLDO</c:v>
                </c:pt>
              </c:strCache>
            </c:strRef>
          </c:cat>
          <c:val>
            <c:numRef>
              <c:f>Base!$C$26:$H$26</c:f>
              <c:numCache>
                <c:formatCode>#,##0</c:formatCode>
                <c:ptCount val="6"/>
                <c:pt idx="0">
                  <c:v>-1189.4822000600016</c:v>
                </c:pt>
                <c:pt idx="1">
                  <c:v>-514.15053305000401</c:v>
                </c:pt>
                <c:pt idx="2">
                  <c:v>-2525.2259167699995</c:v>
                </c:pt>
                <c:pt idx="3">
                  <c:v>-686.1849674100016</c:v>
                </c:pt>
                <c:pt idx="4">
                  <c:v>-2288.2628679999953</c:v>
                </c:pt>
                <c:pt idx="5">
                  <c:v>-2154.1677837230982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5C8-4714-B369-476F891150A1}"/>
            </c:ext>
          </c:extLst>
        </c:ser>
        <c:dLbls>
          <c:showVal val="1"/>
        </c:dLbls>
        <c:marker val="1"/>
        <c:axId val="53849088"/>
        <c:axId val="53850880"/>
      </c:lineChart>
      <c:catAx>
        <c:axId val="53849088"/>
        <c:scaling>
          <c:orientation val="minMax"/>
        </c:scaling>
        <c:axPos val="b"/>
        <c:numFmt formatCode="General" sourceLinked="1"/>
        <c:majorTickMark val="in"/>
        <c:tickLblPos val="low"/>
        <c:txPr>
          <a:bodyPr/>
          <a:lstStyle/>
          <a:p>
            <a:pPr>
              <a:defRPr sz="2000"/>
            </a:pPr>
            <a:endParaRPr lang="pt-BR"/>
          </a:p>
        </c:txPr>
        <c:crossAx val="53850880"/>
        <c:crosses val="autoZero"/>
        <c:auto val="1"/>
        <c:lblAlgn val="ctr"/>
        <c:lblOffset val="100"/>
      </c:catAx>
      <c:valAx>
        <c:axId val="53850880"/>
        <c:scaling>
          <c:orientation val="minMax"/>
          <c:max val="35000"/>
          <c:min val="-5000"/>
        </c:scaling>
        <c:axPos val="l"/>
        <c:numFmt formatCode="#,##0" sourceLinked="0"/>
        <c:tickLblPos val="nextTo"/>
        <c:txPr>
          <a:bodyPr/>
          <a:lstStyle/>
          <a:p>
            <a:pPr>
              <a:defRPr sz="2000"/>
            </a:pPr>
            <a:endParaRPr lang="pt-BR"/>
          </a:p>
        </c:txPr>
        <c:crossAx val="53849088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8:24:04.783" idx="1">
    <p:pos x="146" y="146"/>
    <p:text>Buscar o novo. OK 18/05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8T18:26:21.554" idx="2">
    <p:pos x="10" y="10"/>
    <p:text>Buscar o novo. OK 18/05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4:35.950" idx="2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4:46.031" idx="3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4T20:05:45.021" idx="4">
    <p:pos x="10" y="10"/>
    <p:text>ok 19/05</p:text>
    <p:extLst>
      <p:ext uri="{C676402C-5697-4E1C-873F-D02D1690AC5C}">
        <p15:threadingInfo xmlns="" xmlns:p15="http://schemas.microsoft.com/office/powerpoint/2012/main" timeZoneBias="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5FF2DF-B558-4BC4-9013-08716595EA5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CB79369-6A34-4E6F-99FE-DDFD9A464279}">
      <dgm:prSet phldrT="[Texto]" custT="1"/>
      <dgm:spPr/>
      <dgm:t>
        <a:bodyPr/>
        <a:lstStyle/>
        <a:p>
          <a:endParaRPr lang="pt-BR" sz="1400" dirty="0"/>
        </a:p>
      </dgm:t>
    </dgm:pt>
    <dgm:pt modelId="{9C9F1F03-DC93-4E3D-A9BF-09C131DA4C65}" type="parTrans" cxnId="{2DFAC15B-514F-4A2A-98A0-E1945F1A6800}">
      <dgm:prSet/>
      <dgm:spPr/>
      <dgm:t>
        <a:bodyPr/>
        <a:lstStyle/>
        <a:p>
          <a:endParaRPr lang="pt-BR"/>
        </a:p>
      </dgm:t>
    </dgm:pt>
    <dgm:pt modelId="{679A7DF1-B807-4C3B-82F9-3AC2D4E4DC6C}" type="sibTrans" cxnId="{2DFAC15B-514F-4A2A-98A0-E1945F1A6800}">
      <dgm:prSet/>
      <dgm:spPr/>
      <dgm:t>
        <a:bodyPr/>
        <a:lstStyle/>
        <a:p>
          <a:endParaRPr lang="pt-BR"/>
        </a:p>
      </dgm:t>
    </dgm:pt>
    <dgm:pt modelId="{4DBB9D6E-AD8F-4A7B-B8E5-7F26314C7183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1400" dirty="0"/>
        </a:p>
      </dgm:t>
    </dgm:pt>
    <dgm:pt modelId="{21BDB371-95DD-42C0-A69B-FE1D646E8C16}" type="sibTrans" cxnId="{C73DEDA1-AA11-4996-8F2F-E86A7531B1BC}">
      <dgm:prSet/>
      <dgm:spPr/>
      <dgm:t>
        <a:bodyPr/>
        <a:lstStyle/>
        <a:p>
          <a:endParaRPr lang="pt-BR"/>
        </a:p>
      </dgm:t>
    </dgm:pt>
    <dgm:pt modelId="{C3BC423F-4630-408A-93E7-9ECECD286119}" type="parTrans" cxnId="{C73DEDA1-AA11-4996-8F2F-E86A7531B1BC}">
      <dgm:prSet/>
      <dgm:spPr/>
      <dgm:t>
        <a:bodyPr/>
        <a:lstStyle/>
        <a:p>
          <a:endParaRPr lang="pt-BR"/>
        </a:p>
      </dgm:t>
    </dgm:pt>
    <dgm:pt modelId="{959F9143-F9C6-43D0-878B-1BA2EF463730}">
      <dgm:prSet phldrT="[Texto]" phldr="1"/>
      <dgm:spPr/>
      <dgm:t>
        <a:bodyPr/>
        <a:lstStyle/>
        <a:p>
          <a:endParaRPr lang="pt-BR" dirty="0"/>
        </a:p>
      </dgm:t>
    </dgm:pt>
    <dgm:pt modelId="{513EC74A-1266-4A3A-8CAD-1D10F8D9CD3C}" type="sibTrans" cxnId="{4983227C-68F4-4031-ADDB-42EAC8593255}">
      <dgm:prSet/>
      <dgm:spPr/>
      <dgm:t>
        <a:bodyPr/>
        <a:lstStyle/>
        <a:p>
          <a:endParaRPr lang="pt-BR"/>
        </a:p>
      </dgm:t>
    </dgm:pt>
    <dgm:pt modelId="{4CA22920-A4A0-43B1-94A7-5C8150F2939C}" type="parTrans" cxnId="{4983227C-68F4-4031-ADDB-42EAC8593255}">
      <dgm:prSet/>
      <dgm:spPr/>
      <dgm:t>
        <a:bodyPr/>
        <a:lstStyle/>
        <a:p>
          <a:endParaRPr lang="pt-BR"/>
        </a:p>
      </dgm:t>
    </dgm:pt>
    <dgm:pt modelId="{A3E8C490-44D3-4DB4-87A7-CC43179A9C57}" type="pres">
      <dgm:prSet presAssocID="{635FF2DF-B558-4BC4-9013-08716595EA5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47D743-1104-4F00-AC57-81E700800287}" type="pres">
      <dgm:prSet presAssocID="{4DBB9D6E-AD8F-4A7B-B8E5-7F26314C7183}" presName="circle1" presStyleLbl="lnNode1" presStyleIdx="0" presStyleCnt="3" custFlipVert="1" custFlipHor="0" custScaleX="39360" custScaleY="55685" custLinFactX="-100000" custLinFactY="-200000" custLinFactNeighborX="-104778" custLinFactNeighborY="-210822"/>
      <dgm:spPr>
        <a:prstGeom prst="mathMinus">
          <a:avLst/>
        </a:prstGeom>
      </dgm:spPr>
    </dgm:pt>
    <dgm:pt modelId="{7CF54D4B-371E-4171-BECB-DBAA32361A09}" type="pres">
      <dgm:prSet presAssocID="{4DBB9D6E-AD8F-4A7B-B8E5-7F26314C7183}" presName="text1" presStyleLbl="revTx" presStyleIdx="0" presStyleCnt="3" custScaleX="135197" custScaleY="23004" custLinFactY="128823" custLinFactNeighborX="16872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6AAEB-7555-4D8F-8FAC-BCF67BC7D87D}" type="pres">
      <dgm:prSet presAssocID="{4DBB9D6E-AD8F-4A7B-B8E5-7F26314C7183}" presName="line1" presStyleLbl="callout" presStyleIdx="0" presStyleCnt="6" custLinFactX="-52477" custLinFactY="-500000" custLinFactNeighborX="-100000" custLinFactNeighborY="-527623"/>
      <dgm:spPr/>
    </dgm:pt>
    <dgm:pt modelId="{82C4615D-1C7B-42A7-AD9B-8C69BAB64566}" type="pres">
      <dgm:prSet presAssocID="{4DBB9D6E-AD8F-4A7B-B8E5-7F26314C7183}" presName="d1" presStyleLbl="callout" presStyleIdx="1" presStyleCnt="6" custScaleX="69535" custScaleY="55082" custLinFactNeighborX="-37040" custLinFactNeighborY="-18566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  <dgm:pt modelId="{EB6E9ED7-5E06-4CAE-9D5E-497EF89DE14C}" type="pres">
      <dgm:prSet presAssocID="{FCB79369-6A34-4E6F-99FE-DDFD9A464279}" presName="circle2" presStyleLbl="lnNode1" presStyleIdx="1" presStyleCnt="3" custScaleX="85309" custScaleY="80453" custLinFactNeighborX="-6704" custLinFactNeighborY="-7886"/>
      <dgm:spPr>
        <a:solidFill>
          <a:srgbClr val="00B050"/>
        </a:solidFill>
      </dgm:spPr>
      <dgm:t>
        <a:bodyPr/>
        <a:lstStyle/>
        <a:p>
          <a:endParaRPr lang="pt-BR"/>
        </a:p>
      </dgm:t>
    </dgm:pt>
    <dgm:pt modelId="{14FAF321-5AFB-40DF-BB3D-67F45D25A0AA}" type="pres">
      <dgm:prSet presAssocID="{FCB79369-6A34-4E6F-99FE-DDFD9A464279}" presName="text2" presStyleLbl="revTx" presStyleIdx="1" presStyleCnt="3" custScaleX="117598" custScaleY="43998" custLinFactNeighborX="-23114" custLinFactNeighborY="-455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B68F1D-A63F-45EC-9816-8B04BE3071F4}" type="pres">
      <dgm:prSet presAssocID="{FCB79369-6A34-4E6F-99FE-DDFD9A464279}" presName="line2" presStyleLbl="callout" presStyleIdx="2" presStyleCnt="6" custFlipVert="1" custSzY="45722" custScaleX="155686" custLinFactX="200000" custLinFactY="-3100000" custLinFactNeighborX="297055" custLinFactNeighborY="-3107430"/>
      <dgm:spPr/>
      <dgm:t>
        <a:bodyPr/>
        <a:lstStyle/>
        <a:p>
          <a:endParaRPr lang="pt-BR"/>
        </a:p>
      </dgm:t>
    </dgm:pt>
    <dgm:pt modelId="{F65E621E-9077-4F2F-ADB3-D4D98E50AC89}" type="pres">
      <dgm:prSet presAssocID="{FCB79369-6A34-4E6F-99FE-DDFD9A464279}" presName="d2" presStyleLbl="callout" presStyleIdx="3" presStyleCnt="6" custFlipVert="1" custFlipHor="1" custScaleX="73577" custScaleY="55422" custLinFactNeighborX="-41134" custLinFactNeighborY="-5705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pt-BR"/>
        </a:p>
      </dgm:t>
    </dgm:pt>
    <dgm:pt modelId="{803F42C9-C1E1-4314-BB69-93828F624C31}" type="pres">
      <dgm:prSet presAssocID="{959F9143-F9C6-43D0-878B-1BA2EF463730}" presName="circle3" presStyleLbl="lnNode1" presStyleIdx="2" presStyleCnt="3" custScaleX="72874" custScaleY="71596" custLinFactNeighborX="-5847" custLinFactNeighborY="-5046"/>
      <dgm:spPr>
        <a:solidFill>
          <a:srgbClr val="92D050"/>
        </a:solidFill>
      </dgm:spPr>
      <dgm:t>
        <a:bodyPr/>
        <a:lstStyle/>
        <a:p>
          <a:endParaRPr lang="pt-BR"/>
        </a:p>
      </dgm:t>
    </dgm:pt>
    <dgm:pt modelId="{82E1351C-D160-4C30-9FED-CBDFBD84D2EC}" type="pres">
      <dgm:prSet presAssocID="{959F9143-F9C6-43D0-878B-1BA2EF463730}" presName="text3" presStyleLbl="revTx" presStyleIdx="2" presStyleCnt="3" custFlipVert="1" custFlipHor="1" custScaleX="47664" custScaleY="3048" custLinFactY="-100000" custLinFactNeighborX="58676" custLinFactNeighborY="-137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1F043C-42A9-410E-BC30-49A36D1C0587}" type="pres">
      <dgm:prSet presAssocID="{959F9143-F9C6-43D0-878B-1BA2EF463730}" presName="line3" presStyleLbl="callout" presStyleIdx="4" presStyleCnt="6" custFlipVert="1" custSzY="45720" custScaleX="103399" custLinFactX="-100000" custLinFactY="-3984786" custLinFactNeighborX="-126462" custLinFactNeighborY="-4000000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  <dgm:pt modelId="{A3CC8CCB-D090-4A6C-83B6-42F4BECD8635}" type="pres">
      <dgm:prSet presAssocID="{959F9143-F9C6-43D0-878B-1BA2EF463730}" presName="d3" presStyleLbl="callout" presStyleIdx="5" presStyleCnt="6" custScaleX="91971" custScaleY="65527" custLinFactY="-22208" custLinFactNeighborX="-78485" custLinFactNeighborY="-100000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</dgm:ptLst>
  <dgm:cxnLst>
    <dgm:cxn modelId="{6DA1E141-C389-4B8A-A493-28D0F818F4EC}" type="presOf" srcId="{FCB79369-6A34-4E6F-99FE-DDFD9A464279}" destId="{14FAF321-5AFB-40DF-BB3D-67F45D25A0AA}" srcOrd="0" destOrd="0" presId="urn:microsoft.com/office/officeart/2005/8/layout/target1"/>
    <dgm:cxn modelId="{C73DEDA1-AA11-4996-8F2F-E86A7531B1BC}" srcId="{635FF2DF-B558-4BC4-9013-08716595EA52}" destId="{4DBB9D6E-AD8F-4A7B-B8E5-7F26314C7183}" srcOrd="0" destOrd="0" parTransId="{C3BC423F-4630-408A-93E7-9ECECD286119}" sibTransId="{21BDB371-95DD-42C0-A69B-FE1D646E8C16}"/>
    <dgm:cxn modelId="{D3A45AE2-5613-4E58-A819-454F9E2D4D07}" type="presOf" srcId="{4DBB9D6E-AD8F-4A7B-B8E5-7F26314C7183}" destId="{7CF54D4B-371E-4171-BECB-DBAA32361A09}" srcOrd="0" destOrd="0" presId="urn:microsoft.com/office/officeart/2005/8/layout/target1"/>
    <dgm:cxn modelId="{8ED4E0F9-59B4-424F-BFE8-3378696C2169}" type="presOf" srcId="{959F9143-F9C6-43D0-878B-1BA2EF463730}" destId="{82E1351C-D160-4C30-9FED-CBDFBD84D2EC}" srcOrd="0" destOrd="0" presId="urn:microsoft.com/office/officeart/2005/8/layout/target1"/>
    <dgm:cxn modelId="{CF1BEFFC-97CB-473D-8469-C6070F3D55C3}" type="presOf" srcId="{635FF2DF-B558-4BC4-9013-08716595EA52}" destId="{A3E8C490-44D3-4DB4-87A7-CC43179A9C57}" srcOrd="0" destOrd="0" presId="urn:microsoft.com/office/officeart/2005/8/layout/target1"/>
    <dgm:cxn modelId="{4983227C-68F4-4031-ADDB-42EAC8593255}" srcId="{635FF2DF-B558-4BC4-9013-08716595EA52}" destId="{959F9143-F9C6-43D0-878B-1BA2EF463730}" srcOrd="2" destOrd="0" parTransId="{4CA22920-A4A0-43B1-94A7-5C8150F2939C}" sibTransId="{513EC74A-1266-4A3A-8CAD-1D10F8D9CD3C}"/>
    <dgm:cxn modelId="{2DFAC15B-514F-4A2A-98A0-E1945F1A6800}" srcId="{635FF2DF-B558-4BC4-9013-08716595EA52}" destId="{FCB79369-6A34-4E6F-99FE-DDFD9A464279}" srcOrd="1" destOrd="0" parTransId="{9C9F1F03-DC93-4E3D-A9BF-09C131DA4C65}" sibTransId="{679A7DF1-B807-4C3B-82F9-3AC2D4E4DC6C}"/>
    <dgm:cxn modelId="{040EE5F7-BB97-452E-966A-D194F879E166}" type="presParOf" srcId="{A3E8C490-44D3-4DB4-87A7-CC43179A9C57}" destId="{C447D743-1104-4F00-AC57-81E700800287}" srcOrd="0" destOrd="0" presId="urn:microsoft.com/office/officeart/2005/8/layout/target1"/>
    <dgm:cxn modelId="{1B409866-F628-4B3C-ADF8-6DEEA986DA59}" type="presParOf" srcId="{A3E8C490-44D3-4DB4-87A7-CC43179A9C57}" destId="{7CF54D4B-371E-4171-BECB-DBAA32361A09}" srcOrd="1" destOrd="0" presId="urn:microsoft.com/office/officeart/2005/8/layout/target1"/>
    <dgm:cxn modelId="{F675F4EA-01CC-42D3-83E0-2E1531B9A758}" type="presParOf" srcId="{A3E8C490-44D3-4DB4-87A7-CC43179A9C57}" destId="{6016AAEB-7555-4D8F-8FAC-BCF67BC7D87D}" srcOrd="2" destOrd="0" presId="urn:microsoft.com/office/officeart/2005/8/layout/target1"/>
    <dgm:cxn modelId="{6310C830-7A0F-4BC6-ACDA-53C56F9791A9}" type="presParOf" srcId="{A3E8C490-44D3-4DB4-87A7-CC43179A9C57}" destId="{82C4615D-1C7B-42A7-AD9B-8C69BAB64566}" srcOrd="3" destOrd="0" presId="urn:microsoft.com/office/officeart/2005/8/layout/target1"/>
    <dgm:cxn modelId="{20C570ED-ACDF-4EFD-8E52-73BE51332338}" type="presParOf" srcId="{A3E8C490-44D3-4DB4-87A7-CC43179A9C57}" destId="{EB6E9ED7-5E06-4CAE-9D5E-497EF89DE14C}" srcOrd="4" destOrd="0" presId="urn:microsoft.com/office/officeart/2005/8/layout/target1"/>
    <dgm:cxn modelId="{10448F35-F413-4E19-A18B-9E6ADA2B1B6A}" type="presParOf" srcId="{A3E8C490-44D3-4DB4-87A7-CC43179A9C57}" destId="{14FAF321-5AFB-40DF-BB3D-67F45D25A0AA}" srcOrd="5" destOrd="0" presId="urn:microsoft.com/office/officeart/2005/8/layout/target1"/>
    <dgm:cxn modelId="{8A65035D-2A84-4128-88AE-39A6527C0B98}" type="presParOf" srcId="{A3E8C490-44D3-4DB4-87A7-CC43179A9C57}" destId="{2AB68F1D-A63F-45EC-9816-8B04BE3071F4}" srcOrd="6" destOrd="0" presId="urn:microsoft.com/office/officeart/2005/8/layout/target1"/>
    <dgm:cxn modelId="{3EB89CBD-9FA0-4DFD-A589-9272790DA69A}" type="presParOf" srcId="{A3E8C490-44D3-4DB4-87A7-CC43179A9C57}" destId="{F65E621E-9077-4F2F-ADB3-D4D98E50AC89}" srcOrd="7" destOrd="0" presId="urn:microsoft.com/office/officeart/2005/8/layout/target1"/>
    <dgm:cxn modelId="{3BD6D892-2A5B-404E-B443-32559FF0911A}" type="presParOf" srcId="{A3E8C490-44D3-4DB4-87A7-CC43179A9C57}" destId="{803F42C9-C1E1-4314-BB69-93828F624C31}" srcOrd="8" destOrd="0" presId="urn:microsoft.com/office/officeart/2005/8/layout/target1"/>
    <dgm:cxn modelId="{F1442BBB-427D-4BD2-B4DD-AAECF09DF6A1}" type="presParOf" srcId="{A3E8C490-44D3-4DB4-87A7-CC43179A9C57}" destId="{82E1351C-D160-4C30-9FED-CBDFBD84D2EC}" srcOrd="9" destOrd="0" presId="urn:microsoft.com/office/officeart/2005/8/layout/target1"/>
    <dgm:cxn modelId="{9B7B21A8-927E-43CF-BD1E-3F977B3FF08A}" type="presParOf" srcId="{A3E8C490-44D3-4DB4-87A7-CC43179A9C57}" destId="{1E1F043C-42A9-410E-BC30-49A36D1C0587}" srcOrd="10" destOrd="0" presId="urn:microsoft.com/office/officeart/2005/8/layout/target1"/>
    <dgm:cxn modelId="{CF0211E4-AAE8-4EAD-A00B-7C87083BAFD6}" type="presParOf" srcId="{A3E8C490-44D3-4DB4-87A7-CC43179A9C57}" destId="{A3CC8CCB-D090-4A6C-83B6-42F4BECD86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920DC2-5780-47D1-8F69-CE0720DBA327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0B38DFB0-F972-4D89-AB24-2B6A783C222C}">
      <dgm:prSet phldrT="[Texto]"/>
      <dgm:spPr/>
      <dgm:t>
        <a:bodyPr/>
        <a:lstStyle/>
        <a:p>
          <a:endParaRPr lang="pt-BR" dirty="0" smtClean="0">
            <a:solidFill>
              <a:srgbClr val="FF0000"/>
            </a:solidFill>
          </a:endParaRPr>
        </a:p>
        <a:p>
          <a:endParaRPr lang="pt-BR" dirty="0" smtClean="0">
            <a:solidFill>
              <a:srgbClr val="FF0000"/>
            </a:solidFill>
          </a:endParaRPr>
        </a:p>
        <a:p>
          <a:endParaRPr lang="pt-BR" dirty="0">
            <a:solidFill>
              <a:srgbClr val="FF0000"/>
            </a:solidFill>
          </a:endParaRPr>
        </a:p>
      </dgm:t>
    </dgm:pt>
    <dgm:pt modelId="{CA964184-C6F6-4576-91AA-659CA275E33B}" type="parTrans" cxnId="{FD243718-EE07-4887-9CC6-BC4C32DA833A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1BE2CD57-53C7-4EAF-A856-99BE9BF5B62D}" type="sibTrans" cxnId="{FD243718-EE07-4887-9CC6-BC4C32DA833A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072FDFDE-E6CB-4045-BCBC-9B7E40096721}">
      <dgm:prSet phldrT="[Texto]"/>
      <dgm:spPr/>
      <dgm:t>
        <a:bodyPr/>
        <a:lstStyle/>
        <a:p>
          <a:endParaRPr lang="pt-BR" dirty="0" smtClean="0">
            <a:solidFill>
              <a:srgbClr val="FF0000"/>
            </a:solidFill>
          </a:endParaRPr>
        </a:p>
        <a:p>
          <a:endParaRPr lang="pt-BR" dirty="0">
            <a:solidFill>
              <a:srgbClr val="FF0000"/>
            </a:solidFill>
          </a:endParaRPr>
        </a:p>
      </dgm:t>
    </dgm:pt>
    <dgm:pt modelId="{4E46660A-7C7A-45AD-87C8-5A1CE0573F40}" type="sibTrans" cxnId="{0E940CAE-4C0E-4906-AF07-3AAD289595A7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716B1250-FEF0-4EB2-AA93-ADBFA25FED6E}" type="parTrans" cxnId="{0E940CAE-4C0E-4906-AF07-3AAD289595A7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9522DB84-AB8E-426C-801A-2A9EB6C13993}">
      <dgm:prSet phldrT="[Texto]" custT="1"/>
      <dgm:spPr/>
      <dgm:t>
        <a:bodyPr/>
        <a:lstStyle/>
        <a:p>
          <a:endParaRPr lang="pt-BR" sz="1600" dirty="0">
            <a:solidFill>
              <a:srgbClr val="FF0000"/>
            </a:solidFill>
          </a:endParaRPr>
        </a:p>
      </dgm:t>
    </dgm:pt>
    <dgm:pt modelId="{8FB6A6E9-3CA9-48AA-A169-1B56B8AAB625}" type="sibTrans" cxnId="{A6E14F2B-BB4C-4DF9-8939-E385CE51D194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E6B35F89-6B0D-41DD-B605-BD6CF83338C3}" type="parTrans" cxnId="{A6E14F2B-BB4C-4DF9-8939-E385CE51D194}">
      <dgm:prSet/>
      <dgm:spPr/>
      <dgm:t>
        <a:bodyPr/>
        <a:lstStyle/>
        <a:p>
          <a:endParaRPr lang="pt-BR">
            <a:solidFill>
              <a:srgbClr val="FF0000"/>
            </a:solidFill>
          </a:endParaRPr>
        </a:p>
      </dgm:t>
    </dgm:pt>
    <dgm:pt modelId="{85A130FF-204A-488E-B01D-A7F5FA9CCB76}" type="pres">
      <dgm:prSet presAssocID="{F3920DC2-5780-47D1-8F69-CE0720DBA327}" presName="composite" presStyleCnt="0">
        <dgm:presLayoutVars>
          <dgm:chMax val="5"/>
          <dgm:dir/>
          <dgm:resizeHandles val="exact"/>
        </dgm:presLayoutVars>
      </dgm:prSet>
      <dgm:spPr/>
    </dgm:pt>
    <dgm:pt modelId="{2597DE47-7C01-403C-974C-DFCFDB545DF0}" type="pres">
      <dgm:prSet presAssocID="{9522DB84-AB8E-426C-801A-2A9EB6C13993}" presName="circle1" presStyleLbl="lnNode1" presStyleIdx="0" presStyleCnt="3" custScaleX="30758" custScaleY="29222" custLinFactX="-141481" custLinFactY="-200000" custLinFactNeighborX="-200000" custLinFactNeighborY="-255826"/>
      <dgm:spPr/>
    </dgm:pt>
    <dgm:pt modelId="{EB482443-5B15-4123-92B4-69E066E93B9F}" type="pres">
      <dgm:prSet presAssocID="{9522DB84-AB8E-426C-801A-2A9EB6C13993}" presName="text1" presStyleLbl="revTx" presStyleIdx="0" presStyleCnt="3" custLinFactY="100000" custLinFactNeighborX="-20054" custLinFactNeighborY="123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94331-F373-431C-B209-5F78F9F891A2}" type="pres">
      <dgm:prSet presAssocID="{9522DB84-AB8E-426C-801A-2A9EB6C13993}" presName="line1" presStyleLbl="callout" presStyleIdx="0" presStyleCnt="6" custFlipVert="0" custFlipHor="1" custSzY="192218" custScaleX="136549" custLinFactX="-100000" custLinFactY="216230" custLinFactNeighborX="-110912" custLinFactNeighborY="300000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  <dgm:pt modelId="{E8F3A4AC-3D68-4008-B2F8-6582EAA09B80}" type="pres">
      <dgm:prSet presAssocID="{9522DB84-AB8E-426C-801A-2A9EB6C13993}" presName="d1" presStyleLbl="callout" presStyleIdx="1" presStyleCnt="6" custScaleX="58941" custScaleY="39545" custLinFactNeighborX="-31971" custLinFactNeighborY="-20975"/>
      <dgm:spPr>
        <a:ln>
          <a:solidFill>
            <a:srgbClr val="260DDB"/>
          </a:solidFill>
        </a:ln>
      </dgm:spPr>
    </dgm:pt>
    <dgm:pt modelId="{EA9B13BD-C079-4854-8042-F1D0A9646F3A}" type="pres">
      <dgm:prSet presAssocID="{072FDFDE-E6CB-4045-BCBC-9B7E40096721}" presName="circle2" presStyleLbl="lnNode1" presStyleIdx="1" presStyleCnt="3" custScaleX="97364" custScaleY="94795" custLinFactNeighborX="-35868" custLinFactNeighborY="-16342"/>
      <dgm:spPr>
        <a:solidFill>
          <a:schemeClr val="tx2">
            <a:lumMod val="40000"/>
            <a:lumOff val="60000"/>
          </a:schemeClr>
        </a:solidFill>
      </dgm:spPr>
    </dgm:pt>
    <dgm:pt modelId="{3C27C548-6657-49D2-864E-BCE1CD830AFB}" type="pres">
      <dgm:prSet presAssocID="{072FDFDE-E6CB-4045-BCBC-9B7E40096721}" presName="text2" presStyleLbl="revTx" presStyleIdx="1" presStyleCnt="3" custScaleY="204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D8B0F0-6D43-4ADE-963F-059F1328D809}" type="pres">
      <dgm:prSet presAssocID="{072FDFDE-E6CB-4045-BCBC-9B7E40096721}" presName="line2" presStyleLbl="callout" presStyleIdx="2" presStyleCnt="6" custFlipVert="1" custSzY="139822" custScaleX="111563" custLinFactX="-79888" custLinFactY="-800000" custLinFactNeighborX="-100000" custLinFactNeighborY="-808310"/>
      <dgm:spPr>
        <a:ln>
          <a:solidFill>
            <a:schemeClr val="accent6">
              <a:lumMod val="75000"/>
            </a:schemeClr>
          </a:solidFill>
        </a:ln>
      </dgm:spPr>
    </dgm:pt>
    <dgm:pt modelId="{021DB8AA-BB6E-4494-903D-C44CAB0D7FD1}" type="pres">
      <dgm:prSet presAssocID="{072FDFDE-E6CB-4045-BCBC-9B7E40096721}" presName="d2" presStyleLbl="callout" presStyleIdx="3" presStyleCnt="6" custScaleX="75719" custScaleY="43570" custLinFactNeighborX="-45811" custLinFactNeighborY="-49144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92A09E3A-A2F4-48F1-912A-A026175F3CED}" type="pres">
      <dgm:prSet presAssocID="{0B38DFB0-F972-4D89-AB24-2B6A783C222C}" presName="circle3" presStyleLbl="lnNode1" presStyleIdx="2" presStyleCnt="3" custScaleX="88621" custScaleY="82871" custLinFactNeighborX="-16053" custLinFactNeighborY="-9044"/>
      <dgm:spPr/>
    </dgm:pt>
    <dgm:pt modelId="{A0BEC649-FBF9-48C6-B343-9D90DC13C511}" type="pres">
      <dgm:prSet presAssocID="{0B38DFB0-F972-4D89-AB24-2B6A783C222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BB755E-AC3D-4A35-AB8D-A0F8ECFCCCDF}" type="pres">
      <dgm:prSet presAssocID="{0B38DFB0-F972-4D89-AB24-2B6A783C222C}" presName="line3" presStyleLbl="callout" presStyleIdx="4" presStyleCnt="6" custLinFactX="-9493" custLinFactY="-2000000" custLinFactNeighborX="-100000" custLinFactNeighborY="-2089941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  <dgm:pt modelId="{8B6312CD-4260-4688-B86E-37BD19903052}" type="pres">
      <dgm:prSet presAssocID="{0B38DFB0-F972-4D89-AB24-2B6A783C222C}" presName="d3" presStyleLbl="callout" presStyleIdx="5" presStyleCnt="6" custScaleX="130472" custScaleY="72193" custLinFactNeighborX="-67948" custLinFactNeighborY="-97742"/>
      <dgm:spPr>
        <a:ln>
          <a:solidFill>
            <a:srgbClr val="260DDB"/>
          </a:solidFill>
        </a:ln>
      </dgm:spPr>
      <dgm:t>
        <a:bodyPr/>
        <a:lstStyle/>
        <a:p>
          <a:endParaRPr lang="pt-BR"/>
        </a:p>
      </dgm:t>
    </dgm:pt>
  </dgm:ptLst>
  <dgm:cxnLst>
    <dgm:cxn modelId="{1DFC4AB2-E9A2-4F96-864F-46D1117CB905}" type="presOf" srcId="{9522DB84-AB8E-426C-801A-2A9EB6C13993}" destId="{EB482443-5B15-4123-92B4-69E066E93B9F}" srcOrd="0" destOrd="0" presId="urn:microsoft.com/office/officeart/2005/8/layout/target1"/>
    <dgm:cxn modelId="{A6E14F2B-BB4C-4DF9-8939-E385CE51D194}" srcId="{F3920DC2-5780-47D1-8F69-CE0720DBA327}" destId="{9522DB84-AB8E-426C-801A-2A9EB6C13993}" srcOrd="0" destOrd="0" parTransId="{E6B35F89-6B0D-41DD-B605-BD6CF83338C3}" sibTransId="{8FB6A6E9-3CA9-48AA-A169-1B56B8AAB625}"/>
    <dgm:cxn modelId="{24E10534-94DE-4EF8-8A41-F065851DDC3A}" type="presOf" srcId="{F3920DC2-5780-47D1-8F69-CE0720DBA327}" destId="{85A130FF-204A-488E-B01D-A7F5FA9CCB76}" srcOrd="0" destOrd="0" presId="urn:microsoft.com/office/officeart/2005/8/layout/target1"/>
    <dgm:cxn modelId="{FD243718-EE07-4887-9CC6-BC4C32DA833A}" srcId="{F3920DC2-5780-47D1-8F69-CE0720DBA327}" destId="{0B38DFB0-F972-4D89-AB24-2B6A783C222C}" srcOrd="2" destOrd="0" parTransId="{CA964184-C6F6-4576-91AA-659CA275E33B}" sibTransId="{1BE2CD57-53C7-4EAF-A856-99BE9BF5B62D}"/>
    <dgm:cxn modelId="{0E940CAE-4C0E-4906-AF07-3AAD289595A7}" srcId="{F3920DC2-5780-47D1-8F69-CE0720DBA327}" destId="{072FDFDE-E6CB-4045-BCBC-9B7E40096721}" srcOrd="1" destOrd="0" parTransId="{716B1250-FEF0-4EB2-AA93-ADBFA25FED6E}" sibTransId="{4E46660A-7C7A-45AD-87C8-5A1CE0573F40}"/>
    <dgm:cxn modelId="{3F3A041E-AEDE-49A4-AD9C-956843468CE6}" type="presOf" srcId="{0B38DFB0-F972-4D89-AB24-2B6A783C222C}" destId="{A0BEC649-FBF9-48C6-B343-9D90DC13C511}" srcOrd="0" destOrd="0" presId="urn:microsoft.com/office/officeart/2005/8/layout/target1"/>
    <dgm:cxn modelId="{34B34D7C-B0D7-4133-B6A3-1322949A7819}" type="presOf" srcId="{072FDFDE-E6CB-4045-BCBC-9B7E40096721}" destId="{3C27C548-6657-49D2-864E-BCE1CD830AFB}" srcOrd="0" destOrd="0" presId="urn:microsoft.com/office/officeart/2005/8/layout/target1"/>
    <dgm:cxn modelId="{489D2485-4452-4127-A74D-6AD6FD3C8734}" type="presParOf" srcId="{85A130FF-204A-488E-B01D-A7F5FA9CCB76}" destId="{2597DE47-7C01-403C-974C-DFCFDB545DF0}" srcOrd="0" destOrd="0" presId="urn:microsoft.com/office/officeart/2005/8/layout/target1"/>
    <dgm:cxn modelId="{978927AE-4E7A-4796-919C-FA344B87F4DB}" type="presParOf" srcId="{85A130FF-204A-488E-B01D-A7F5FA9CCB76}" destId="{EB482443-5B15-4123-92B4-69E066E93B9F}" srcOrd="1" destOrd="0" presId="urn:microsoft.com/office/officeart/2005/8/layout/target1"/>
    <dgm:cxn modelId="{F01366C5-DC71-4F57-8CF7-B6852E597E55}" type="presParOf" srcId="{85A130FF-204A-488E-B01D-A7F5FA9CCB76}" destId="{8BE94331-F373-431C-B209-5F78F9F891A2}" srcOrd="2" destOrd="0" presId="urn:microsoft.com/office/officeart/2005/8/layout/target1"/>
    <dgm:cxn modelId="{F97CC8AE-03F1-47AB-B796-206F0C74A977}" type="presParOf" srcId="{85A130FF-204A-488E-B01D-A7F5FA9CCB76}" destId="{E8F3A4AC-3D68-4008-B2F8-6582EAA09B80}" srcOrd="3" destOrd="0" presId="urn:microsoft.com/office/officeart/2005/8/layout/target1"/>
    <dgm:cxn modelId="{F833A529-3CD3-4688-ADE1-4ED9B937C7FF}" type="presParOf" srcId="{85A130FF-204A-488E-B01D-A7F5FA9CCB76}" destId="{EA9B13BD-C079-4854-8042-F1D0A9646F3A}" srcOrd="4" destOrd="0" presId="urn:microsoft.com/office/officeart/2005/8/layout/target1"/>
    <dgm:cxn modelId="{08BBC2E0-EDE0-4F17-BA63-9AB2B1E84D30}" type="presParOf" srcId="{85A130FF-204A-488E-B01D-A7F5FA9CCB76}" destId="{3C27C548-6657-49D2-864E-BCE1CD830AFB}" srcOrd="5" destOrd="0" presId="urn:microsoft.com/office/officeart/2005/8/layout/target1"/>
    <dgm:cxn modelId="{3919F1F4-9502-4282-B146-922D5F75CCD3}" type="presParOf" srcId="{85A130FF-204A-488E-B01D-A7F5FA9CCB76}" destId="{AFD8B0F0-6D43-4ADE-963F-059F1328D809}" srcOrd="6" destOrd="0" presId="urn:microsoft.com/office/officeart/2005/8/layout/target1"/>
    <dgm:cxn modelId="{2E73F632-EDDC-4C9A-8974-AFF5608740FE}" type="presParOf" srcId="{85A130FF-204A-488E-B01D-A7F5FA9CCB76}" destId="{021DB8AA-BB6E-4494-903D-C44CAB0D7FD1}" srcOrd="7" destOrd="0" presId="urn:microsoft.com/office/officeart/2005/8/layout/target1"/>
    <dgm:cxn modelId="{5760B3C9-B248-41DF-8458-55DB9804353D}" type="presParOf" srcId="{85A130FF-204A-488E-B01D-A7F5FA9CCB76}" destId="{92A09E3A-A2F4-48F1-912A-A026175F3CED}" srcOrd="8" destOrd="0" presId="urn:microsoft.com/office/officeart/2005/8/layout/target1"/>
    <dgm:cxn modelId="{9D4231C6-0C0E-45AA-9CE8-B8B28E120544}" type="presParOf" srcId="{85A130FF-204A-488E-B01D-A7F5FA9CCB76}" destId="{A0BEC649-FBF9-48C6-B343-9D90DC13C511}" srcOrd="9" destOrd="0" presId="urn:microsoft.com/office/officeart/2005/8/layout/target1"/>
    <dgm:cxn modelId="{CB742BC6-1A98-497C-B079-58A628F86BAD}" type="presParOf" srcId="{85A130FF-204A-488E-B01D-A7F5FA9CCB76}" destId="{DBBB755E-AC3D-4A35-AB8D-A0F8ECFCCCDF}" srcOrd="10" destOrd="0" presId="urn:microsoft.com/office/officeart/2005/8/layout/target1"/>
    <dgm:cxn modelId="{F1F583FE-B882-471C-B594-D938646E01A3}" type="presParOf" srcId="{85A130FF-204A-488E-B01D-A7F5FA9CCB76}" destId="{8B6312CD-4260-4688-B86E-37BD1990305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DF596-A90D-48E6-8BC3-6A82F73D8F0E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CD34C46E-A16E-4D9F-A9DE-4170A0016E88}">
      <dgm:prSet phldrT="[Texto]" phldr="1" custT="1"/>
      <dgm:spPr/>
      <dgm:t>
        <a:bodyPr/>
        <a:lstStyle/>
        <a:p>
          <a:endParaRPr lang="pt-BR" sz="900" dirty="0"/>
        </a:p>
      </dgm:t>
    </dgm:pt>
    <dgm:pt modelId="{31B0ADD2-E9E9-414C-BF81-321FDD01C6A6}" type="sibTrans" cxnId="{45809417-CB98-4E80-8E08-024D1725CC1E}">
      <dgm:prSet/>
      <dgm:spPr/>
      <dgm:t>
        <a:bodyPr/>
        <a:lstStyle/>
        <a:p>
          <a:endParaRPr lang="pt-BR" sz="900"/>
        </a:p>
      </dgm:t>
    </dgm:pt>
    <dgm:pt modelId="{0F7C8BBD-C4F5-4D24-8E26-61A4E76FBA58}" type="parTrans" cxnId="{45809417-CB98-4E80-8E08-024D1725CC1E}">
      <dgm:prSet/>
      <dgm:spPr/>
      <dgm:t>
        <a:bodyPr/>
        <a:lstStyle/>
        <a:p>
          <a:endParaRPr lang="pt-BR" sz="900"/>
        </a:p>
      </dgm:t>
    </dgm:pt>
    <dgm:pt modelId="{765F1E40-B698-4DDE-A319-8E7368C343B9}">
      <dgm:prSet phldrT="[Texto]" phldr="1" custT="1"/>
      <dgm:spPr/>
      <dgm:t>
        <a:bodyPr/>
        <a:lstStyle/>
        <a:p>
          <a:endParaRPr lang="pt-BR" sz="900" dirty="0"/>
        </a:p>
      </dgm:t>
    </dgm:pt>
    <dgm:pt modelId="{7295C64E-3443-4F01-AA5F-FF21AA64D860}" type="sibTrans" cxnId="{DED796A5-1AE5-4783-A0EA-AAF7ABB67DD6}">
      <dgm:prSet/>
      <dgm:spPr/>
      <dgm:t>
        <a:bodyPr/>
        <a:lstStyle/>
        <a:p>
          <a:endParaRPr lang="pt-BR" sz="900"/>
        </a:p>
      </dgm:t>
    </dgm:pt>
    <dgm:pt modelId="{07611F16-B8F8-497C-8A2C-3006F28D1C0C}" type="parTrans" cxnId="{DED796A5-1AE5-4783-A0EA-AAF7ABB67DD6}">
      <dgm:prSet/>
      <dgm:spPr/>
      <dgm:t>
        <a:bodyPr/>
        <a:lstStyle/>
        <a:p>
          <a:endParaRPr lang="pt-BR" sz="900"/>
        </a:p>
      </dgm:t>
    </dgm:pt>
    <dgm:pt modelId="{BDD67B38-5BC0-418F-A730-92C9B7AD023A}">
      <dgm:prSet phldrT="[Texto]" phldr="1" custT="1"/>
      <dgm:spPr/>
      <dgm:t>
        <a:bodyPr/>
        <a:lstStyle/>
        <a:p>
          <a:endParaRPr lang="pt-BR" sz="900" dirty="0"/>
        </a:p>
      </dgm:t>
    </dgm:pt>
    <dgm:pt modelId="{411267F4-3E0F-4254-8F00-5E1093DD32CB}" type="sibTrans" cxnId="{208ECB99-EF38-46CB-8343-536A6496B5E5}">
      <dgm:prSet/>
      <dgm:spPr/>
      <dgm:t>
        <a:bodyPr/>
        <a:lstStyle/>
        <a:p>
          <a:endParaRPr lang="pt-BR" sz="900"/>
        </a:p>
      </dgm:t>
    </dgm:pt>
    <dgm:pt modelId="{AE998C18-4523-474C-ABDC-CF6E3CA5EC83}" type="parTrans" cxnId="{208ECB99-EF38-46CB-8343-536A6496B5E5}">
      <dgm:prSet/>
      <dgm:spPr/>
      <dgm:t>
        <a:bodyPr/>
        <a:lstStyle/>
        <a:p>
          <a:endParaRPr lang="pt-BR" sz="900"/>
        </a:p>
      </dgm:t>
    </dgm:pt>
    <dgm:pt modelId="{308AC269-27F1-4DF5-BD5C-A3283998E3B3}" type="pres">
      <dgm:prSet presAssocID="{465DF596-A90D-48E6-8BC3-6A82F73D8F0E}" presName="composite" presStyleCnt="0">
        <dgm:presLayoutVars>
          <dgm:chMax val="5"/>
          <dgm:dir/>
          <dgm:resizeHandles val="exact"/>
        </dgm:presLayoutVars>
      </dgm:prSet>
      <dgm:spPr/>
    </dgm:pt>
    <dgm:pt modelId="{B08EDC18-E4D4-4192-8D54-04A37D706005}" type="pres">
      <dgm:prSet presAssocID="{BDD67B38-5BC0-418F-A730-92C9B7AD023A}" presName="circle1" presStyleLbl="lnNode1" presStyleIdx="0" presStyleCnt="3" custScaleX="53998" custScaleY="34669" custLinFactX="-100000" custLinFactY="-200000" custLinFactNeighborX="-100055" custLinFactNeighborY="-233168"/>
      <dgm:spPr/>
    </dgm:pt>
    <dgm:pt modelId="{18964FFF-AF4F-4866-B7B4-A4C77DAD25BE}" type="pres">
      <dgm:prSet presAssocID="{BDD67B38-5BC0-418F-A730-92C9B7AD023A}" presName="text1" presStyleLbl="revTx" presStyleIdx="0" presStyleCnt="3" custScaleY="69147" custLinFactX="-100000" custLinFactNeighborX="-138027" custLinFactNeighborY="-498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0E7C6F-8BF8-40F1-9CD7-DF75B01BEE5F}" type="pres">
      <dgm:prSet presAssocID="{BDD67B38-5BC0-418F-A730-92C9B7AD023A}" presName="line1" presStyleLbl="callout" presStyleIdx="0" presStyleCnt="6" custLinFactX="-58228" custLinFactY="-759606" custLinFactNeighborX="-100000" custLinFactNeighborY="-800000"/>
      <dgm:spPr/>
    </dgm:pt>
    <dgm:pt modelId="{EF256965-4CFF-4E15-AA28-49EB39ED6B3A}" type="pres">
      <dgm:prSet presAssocID="{BDD67B38-5BC0-418F-A730-92C9B7AD023A}" presName="d1" presStyleLbl="callout" presStyleIdx="1" presStyleCnt="6" custScaleX="42611" custScaleY="50337" custLinFactNeighborX="-16889" custLinFactNeighborY="-25951"/>
      <dgm:spPr>
        <a:ln>
          <a:solidFill>
            <a:srgbClr val="002060"/>
          </a:solidFill>
        </a:ln>
      </dgm:spPr>
    </dgm:pt>
    <dgm:pt modelId="{A075EA26-2D99-4DFD-8E40-616F53F0DB1E}" type="pres">
      <dgm:prSet presAssocID="{765F1E40-B698-4DDE-A319-8E7368C343B9}" presName="circle2" presStyleLbl="lnNode1" presStyleIdx="1" presStyleCnt="3" custScaleX="91550" custScaleY="83501" custLinFactNeighborX="-10299" custLinFactNeighborY="-20249"/>
      <dgm:spPr>
        <a:solidFill>
          <a:schemeClr val="tx2">
            <a:lumMod val="40000"/>
            <a:lumOff val="60000"/>
          </a:schemeClr>
        </a:solidFill>
      </dgm:spPr>
    </dgm:pt>
    <dgm:pt modelId="{CF265925-BF51-4109-9B68-E702AB5AC192}" type="pres">
      <dgm:prSet presAssocID="{765F1E40-B698-4DDE-A319-8E7368C343B9}" presName="text2" presStyleLbl="revTx" presStyleIdx="1" presStyleCnt="3" custScaleY="24276" custLinFactY="-44745" custLinFactNeighborX="-295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A1D27-7E0A-453B-B3BE-9A5FB8D7108D}" type="pres">
      <dgm:prSet presAssocID="{765F1E40-B698-4DDE-A319-8E7368C343B9}" presName="line2" presStyleLbl="callout" presStyleIdx="2" presStyleCnt="6" custScaleY="100001" custLinFactX="-29862" custLinFactY="-1479050" custLinFactNeighborX="-100000" custLinFactNeighborY="-1500000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73B5A375-769A-4EC6-B838-59AAB02AB5AB}" type="pres">
      <dgm:prSet presAssocID="{765F1E40-B698-4DDE-A319-8E7368C343B9}" presName="d2" presStyleLbl="callout" presStyleIdx="3" presStyleCnt="6" custScaleX="62212" custScaleY="57463" custLinFactNeighborX="-21668" custLinFactNeighborY="-60145"/>
      <dgm:spPr>
        <a:ln>
          <a:solidFill>
            <a:schemeClr val="accent6">
              <a:lumMod val="75000"/>
            </a:schemeClr>
          </a:solidFill>
        </a:ln>
      </dgm:spPr>
    </dgm:pt>
    <dgm:pt modelId="{B3EE1562-4695-4ED1-B24E-A91BAD7AAF2E}" type="pres">
      <dgm:prSet presAssocID="{CD34C46E-A16E-4D9F-A9DE-4170A0016E88}" presName="circle3" presStyleLbl="lnNode1" presStyleIdx="2" presStyleCnt="3" custScaleX="73381" custScaleY="72000" custLinFactNeighborX="-9302" custLinFactNeighborY="-12000"/>
      <dgm:spPr>
        <a:solidFill>
          <a:srgbClr val="92D050"/>
        </a:solidFill>
      </dgm:spPr>
    </dgm:pt>
    <dgm:pt modelId="{E6F52348-B429-449A-A95C-77D4A55AAF4E}" type="pres">
      <dgm:prSet presAssocID="{CD34C46E-A16E-4D9F-A9DE-4170A0016E88}" presName="text3" presStyleLbl="revTx" presStyleIdx="2" presStyleCnt="3" custScaleY="30168" custLinFactX="-94126" custLinFactY="-100000" custLinFactNeighborX="-100000" custLinFactNeighborY="-150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F8C2DE-751A-44C3-8EC7-50657224BC14}" type="pres">
      <dgm:prSet presAssocID="{CD34C46E-A16E-4D9F-A9DE-4170A0016E88}" presName="line3" presStyleLbl="callout" presStyleIdx="4" presStyleCnt="6" custLinFactY="-2600000" custLinFactNeighborX="-91205" custLinFactNeighborY="-2685564"/>
      <dgm:spPr>
        <a:ln>
          <a:solidFill>
            <a:srgbClr val="002060"/>
          </a:solidFill>
        </a:ln>
      </dgm:spPr>
      <dgm:t>
        <a:bodyPr/>
        <a:lstStyle/>
        <a:p>
          <a:endParaRPr lang="pt-BR"/>
        </a:p>
      </dgm:t>
    </dgm:pt>
    <dgm:pt modelId="{9F10681E-1971-457C-811A-1ABCEF66B316}" type="pres">
      <dgm:prSet presAssocID="{CD34C46E-A16E-4D9F-A9DE-4170A0016E88}" presName="d3" presStyleLbl="callout" presStyleIdx="5" presStyleCnt="6" custScaleX="100635" custScaleY="57014" custLinFactY="-17968" custLinFactNeighborX="-44067" custLinFactNeighborY="-100000"/>
      <dgm:spPr>
        <a:ln>
          <a:solidFill>
            <a:srgbClr val="002060"/>
          </a:solidFill>
        </a:ln>
      </dgm:spPr>
      <dgm:t>
        <a:bodyPr/>
        <a:lstStyle/>
        <a:p>
          <a:endParaRPr lang="pt-BR"/>
        </a:p>
      </dgm:t>
    </dgm:pt>
  </dgm:ptLst>
  <dgm:cxnLst>
    <dgm:cxn modelId="{2571E04A-6709-419E-9FA2-19C017E0DFE3}" type="presOf" srcId="{765F1E40-B698-4DDE-A319-8E7368C343B9}" destId="{CF265925-BF51-4109-9B68-E702AB5AC192}" srcOrd="0" destOrd="0" presId="urn:microsoft.com/office/officeart/2005/8/layout/target1"/>
    <dgm:cxn modelId="{208ECB99-EF38-46CB-8343-536A6496B5E5}" srcId="{465DF596-A90D-48E6-8BC3-6A82F73D8F0E}" destId="{BDD67B38-5BC0-418F-A730-92C9B7AD023A}" srcOrd="0" destOrd="0" parTransId="{AE998C18-4523-474C-ABDC-CF6E3CA5EC83}" sibTransId="{411267F4-3E0F-4254-8F00-5E1093DD32CB}"/>
    <dgm:cxn modelId="{95F95A1C-EF85-48CA-9104-96F4343EF089}" type="presOf" srcId="{CD34C46E-A16E-4D9F-A9DE-4170A0016E88}" destId="{E6F52348-B429-449A-A95C-77D4A55AAF4E}" srcOrd="0" destOrd="0" presId="urn:microsoft.com/office/officeart/2005/8/layout/target1"/>
    <dgm:cxn modelId="{45809417-CB98-4E80-8E08-024D1725CC1E}" srcId="{465DF596-A90D-48E6-8BC3-6A82F73D8F0E}" destId="{CD34C46E-A16E-4D9F-A9DE-4170A0016E88}" srcOrd="2" destOrd="0" parTransId="{0F7C8BBD-C4F5-4D24-8E26-61A4E76FBA58}" sibTransId="{31B0ADD2-E9E9-414C-BF81-321FDD01C6A6}"/>
    <dgm:cxn modelId="{296BD7C0-2B21-440C-B914-0C37707D5F03}" type="presOf" srcId="{BDD67B38-5BC0-418F-A730-92C9B7AD023A}" destId="{18964FFF-AF4F-4866-B7B4-A4C77DAD25BE}" srcOrd="0" destOrd="0" presId="urn:microsoft.com/office/officeart/2005/8/layout/target1"/>
    <dgm:cxn modelId="{DED796A5-1AE5-4783-A0EA-AAF7ABB67DD6}" srcId="{465DF596-A90D-48E6-8BC3-6A82F73D8F0E}" destId="{765F1E40-B698-4DDE-A319-8E7368C343B9}" srcOrd="1" destOrd="0" parTransId="{07611F16-B8F8-497C-8A2C-3006F28D1C0C}" sibTransId="{7295C64E-3443-4F01-AA5F-FF21AA64D860}"/>
    <dgm:cxn modelId="{1766CAF1-C429-47D2-B4D7-FC3EB00A4A1C}" type="presOf" srcId="{465DF596-A90D-48E6-8BC3-6A82F73D8F0E}" destId="{308AC269-27F1-4DF5-BD5C-A3283998E3B3}" srcOrd="0" destOrd="0" presId="urn:microsoft.com/office/officeart/2005/8/layout/target1"/>
    <dgm:cxn modelId="{B3951243-D831-4D51-89D4-3DD159619FE3}" type="presParOf" srcId="{308AC269-27F1-4DF5-BD5C-A3283998E3B3}" destId="{B08EDC18-E4D4-4192-8D54-04A37D706005}" srcOrd="0" destOrd="0" presId="urn:microsoft.com/office/officeart/2005/8/layout/target1"/>
    <dgm:cxn modelId="{00EFE6A7-DF7B-4FFF-9455-E4B1A420ADB6}" type="presParOf" srcId="{308AC269-27F1-4DF5-BD5C-A3283998E3B3}" destId="{18964FFF-AF4F-4866-B7B4-A4C77DAD25BE}" srcOrd="1" destOrd="0" presId="urn:microsoft.com/office/officeart/2005/8/layout/target1"/>
    <dgm:cxn modelId="{D4628BFA-09E4-4DFF-8F81-B7D675772C28}" type="presParOf" srcId="{308AC269-27F1-4DF5-BD5C-A3283998E3B3}" destId="{690E7C6F-8BF8-40F1-9CD7-DF75B01BEE5F}" srcOrd="2" destOrd="0" presId="urn:microsoft.com/office/officeart/2005/8/layout/target1"/>
    <dgm:cxn modelId="{6E44B933-CF3E-4870-9FB8-6B56121DE474}" type="presParOf" srcId="{308AC269-27F1-4DF5-BD5C-A3283998E3B3}" destId="{EF256965-4CFF-4E15-AA28-49EB39ED6B3A}" srcOrd="3" destOrd="0" presId="urn:microsoft.com/office/officeart/2005/8/layout/target1"/>
    <dgm:cxn modelId="{61587D6D-21F6-46C2-84E1-E56C08F2C057}" type="presParOf" srcId="{308AC269-27F1-4DF5-BD5C-A3283998E3B3}" destId="{A075EA26-2D99-4DFD-8E40-616F53F0DB1E}" srcOrd="4" destOrd="0" presId="urn:microsoft.com/office/officeart/2005/8/layout/target1"/>
    <dgm:cxn modelId="{B27EFA1B-83E9-4B34-A020-980712E171BA}" type="presParOf" srcId="{308AC269-27F1-4DF5-BD5C-A3283998E3B3}" destId="{CF265925-BF51-4109-9B68-E702AB5AC192}" srcOrd="5" destOrd="0" presId="urn:microsoft.com/office/officeart/2005/8/layout/target1"/>
    <dgm:cxn modelId="{446B2197-C050-4496-AA9A-8010F02FF1E4}" type="presParOf" srcId="{308AC269-27F1-4DF5-BD5C-A3283998E3B3}" destId="{815A1D27-7E0A-453B-B3BE-9A5FB8D7108D}" srcOrd="6" destOrd="0" presId="urn:microsoft.com/office/officeart/2005/8/layout/target1"/>
    <dgm:cxn modelId="{ABC96741-CD03-4434-877B-275EDE0ABAF2}" type="presParOf" srcId="{308AC269-27F1-4DF5-BD5C-A3283998E3B3}" destId="{73B5A375-769A-4EC6-B838-59AAB02AB5AB}" srcOrd="7" destOrd="0" presId="urn:microsoft.com/office/officeart/2005/8/layout/target1"/>
    <dgm:cxn modelId="{ED1C5F9A-BBFB-4961-B8D7-64BCAFFB3077}" type="presParOf" srcId="{308AC269-27F1-4DF5-BD5C-A3283998E3B3}" destId="{B3EE1562-4695-4ED1-B24E-A91BAD7AAF2E}" srcOrd="8" destOrd="0" presId="urn:microsoft.com/office/officeart/2005/8/layout/target1"/>
    <dgm:cxn modelId="{74AE1616-2E94-45FD-ACC0-69DDED149D79}" type="presParOf" srcId="{308AC269-27F1-4DF5-BD5C-A3283998E3B3}" destId="{E6F52348-B429-449A-A95C-77D4A55AAF4E}" srcOrd="9" destOrd="0" presId="urn:microsoft.com/office/officeart/2005/8/layout/target1"/>
    <dgm:cxn modelId="{ADCEF2B1-BAC7-467E-BBD6-655D0034C97B}" type="presParOf" srcId="{308AC269-27F1-4DF5-BD5C-A3283998E3B3}" destId="{E3F8C2DE-751A-44C3-8EC7-50657224BC14}" srcOrd="10" destOrd="0" presId="urn:microsoft.com/office/officeart/2005/8/layout/target1"/>
    <dgm:cxn modelId="{A725A06E-A068-420F-AAEB-B0074FE97252}" type="presParOf" srcId="{308AC269-27F1-4DF5-BD5C-A3283998E3B3}" destId="{9F10681E-1971-457C-811A-1ABCEF66B31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0755B-0388-4891-B3EA-7162A306926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A43AB02-0436-42FB-8E91-84D173B9BEAC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13289AB8-AB8F-42AA-ADDB-2C6673EBB49F}" type="parTrans" cxnId="{1BC93B09-E787-40D0-99A1-F5D1B1D6F4F9}">
      <dgm:prSet/>
      <dgm:spPr/>
      <dgm:t>
        <a:bodyPr/>
        <a:lstStyle/>
        <a:p>
          <a:endParaRPr lang="pt-BR" sz="800"/>
        </a:p>
      </dgm:t>
    </dgm:pt>
    <dgm:pt modelId="{C6368C47-E49F-4B19-9D31-013F6B09D4F0}" type="sibTrans" cxnId="{1BC93B09-E787-40D0-99A1-F5D1B1D6F4F9}">
      <dgm:prSet/>
      <dgm:spPr/>
      <dgm:t>
        <a:bodyPr/>
        <a:lstStyle/>
        <a:p>
          <a:endParaRPr lang="pt-BR" sz="800"/>
        </a:p>
      </dgm:t>
    </dgm:pt>
    <dgm:pt modelId="{48EE65EC-6F5B-463E-AB96-85600B35F64B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FCA79D2B-E620-46F3-8F61-D3336F73F820}" type="sibTrans" cxnId="{49CB3EB3-CE27-407D-B33A-7D1C77651E8B}">
      <dgm:prSet/>
      <dgm:spPr/>
      <dgm:t>
        <a:bodyPr/>
        <a:lstStyle/>
        <a:p>
          <a:endParaRPr lang="pt-BR" sz="800"/>
        </a:p>
      </dgm:t>
    </dgm:pt>
    <dgm:pt modelId="{31A8819E-2C53-4A69-BC41-F896BBB02134}" type="parTrans" cxnId="{49CB3EB3-CE27-407D-B33A-7D1C77651E8B}">
      <dgm:prSet/>
      <dgm:spPr/>
      <dgm:t>
        <a:bodyPr/>
        <a:lstStyle/>
        <a:p>
          <a:endParaRPr lang="pt-BR" sz="800"/>
        </a:p>
      </dgm:t>
    </dgm:pt>
    <dgm:pt modelId="{435B601C-5576-42FD-8887-8F0F1B99272F}">
      <dgm:prSet phldrT="[Texto]" custT="1"/>
      <dgm:spPr/>
      <dgm:t>
        <a:bodyPr/>
        <a:lstStyle/>
        <a:p>
          <a:r>
            <a:rPr lang="pt-BR" sz="800" dirty="0" smtClean="0"/>
            <a:t>.</a:t>
          </a:r>
          <a:endParaRPr lang="pt-BR" sz="800" dirty="0"/>
        </a:p>
      </dgm:t>
    </dgm:pt>
    <dgm:pt modelId="{77F31C7F-F519-4E9E-BFE8-6CD70BB8D7A7}" type="sibTrans" cxnId="{42DCB51F-7733-48BF-B246-15379C2DBF6F}">
      <dgm:prSet/>
      <dgm:spPr/>
      <dgm:t>
        <a:bodyPr/>
        <a:lstStyle/>
        <a:p>
          <a:endParaRPr lang="pt-BR" sz="800"/>
        </a:p>
      </dgm:t>
    </dgm:pt>
    <dgm:pt modelId="{BAE6554B-8413-4428-A84D-3609B5EA7785}" type="parTrans" cxnId="{42DCB51F-7733-48BF-B246-15379C2DBF6F}">
      <dgm:prSet/>
      <dgm:spPr/>
      <dgm:t>
        <a:bodyPr/>
        <a:lstStyle/>
        <a:p>
          <a:endParaRPr lang="pt-BR" sz="800"/>
        </a:p>
      </dgm:t>
    </dgm:pt>
    <dgm:pt modelId="{CFC4D8B2-1835-49E8-95A4-D53252B9E90B}" type="pres">
      <dgm:prSet presAssocID="{4E70755B-0388-4891-B3EA-7162A3069263}" presName="composite" presStyleCnt="0">
        <dgm:presLayoutVars>
          <dgm:chMax val="5"/>
          <dgm:dir/>
          <dgm:resizeHandles val="exact"/>
        </dgm:presLayoutVars>
      </dgm:prSet>
      <dgm:spPr/>
    </dgm:pt>
    <dgm:pt modelId="{E1DE327F-D38B-42CF-A02F-4726964D8B85}" type="pres">
      <dgm:prSet presAssocID="{AA43AB02-0436-42FB-8E91-84D173B9BEAC}" presName="circle1" presStyleLbl="lnNode1" presStyleIdx="0" presStyleCnt="3" custFlipVert="0" custFlipHor="0" custScaleX="6392" custScaleY="5943" custLinFactX="-135723" custLinFactY="-249416" custLinFactNeighborX="-200000" custLinFactNeighborY="-300000"/>
      <dgm:spPr/>
    </dgm:pt>
    <dgm:pt modelId="{688F4618-A58F-44F2-9A4F-7D32BBEFD89B}" type="pres">
      <dgm:prSet presAssocID="{AA43AB02-0436-42FB-8E91-84D173B9BEAC}" presName="text1" presStyleLbl="revTx" presStyleIdx="0" presStyleCnt="3" custScaleY="21114" custLinFactY="100000" custLinFactNeighborX="44858" custLinFactNeighborY="104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A9BB8B-13AA-4D9C-8C28-07C3E8039DCC}" type="pres">
      <dgm:prSet presAssocID="{AA43AB02-0436-42FB-8E91-84D173B9BEAC}" presName="line1" presStyleLbl="callout" presStyleIdx="0" presStyleCnt="6" custFlipVert="0" custFlipHor="1" custSzY="52986" custScaleX="14283" custLinFactX="-300000" custLinFactY="8352365" custLinFactNeighborX="-387634" custLinFactNeighborY="8400000"/>
      <dgm:spPr/>
    </dgm:pt>
    <dgm:pt modelId="{67399CB1-0046-4430-B109-3A2974B6DAA0}" type="pres">
      <dgm:prSet presAssocID="{AA43AB02-0436-42FB-8E91-84D173B9BEAC}" presName="d1" presStyleLbl="callout" presStyleIdx="1" presStyleCnt="6" custScaleX="50636" custScaleY="26599" custLinFactNeighborX="-8983" custLinFactNeighborY="-1390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D73D78B0-BB7B-4ECF-8B4F-A102D7386A04}" type="pres">
      <dgm:prSet presAssocID="{435B601C-5576-42FD-8887-8F0F1B99272F}" presName="circle2" presStyleLbl="lnNode1" presStyleIdx="1" presStyleCnt="3" custScaleX="88297" custScaleY="86667" custLinFactNeighborX="-709" custLinFactNeighborY="-18763"/>
      <dgm:spPr>
        <a:solidFill>
          <a:schemeClr val="accent2">
            <a:lumMod val="40000"/>
            <a:lumOff val="60000"/>
          </a:schemeClr>
        </a:solidFill>
      </dgm:spPr>
    </dgm:pt>
    <dgm:pt modelId="{DB38FB6A-3395-4429-8438-509F49FAA3DC}" type="pres">
      <dgm:prSet presAssocID="{435B601C-5576-42FD-8887-8F0F1B99272F}" presName="text2" presStyleLbl="revTx" presStyleIdx="1" presStyleCnt="3" custFlipVert="0" custFlipHor="1" custScaleX="16257" custScaleY="3050" custLinFactNeighborX="-71114" custLinFactNeighborY="92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4B3EA4-7E42-45FC-9AAA-5172A263CFF6}" type="pres">
      <dgm:prSet presAssocID="{435B601C-5576-42FD-8887-8F0F1B99272F}" presName="line2" presStyleLbl="callout" presStyleIdx="2" presStyleCnt="6" custLinFactY="100000" custLinFactNeighborX="-68416" custLinFactNeighborY="134797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7DB50916-259E-4759-A3E1-7D8366189E37}" type="pres">
      <dgm:prSet presAssocID="{435B601C-5576-42FD-8887-8F0F1B99272F}" presName="d2" presStyleLbl="callout" presStyleIdx="3" presStyleCnt="6" custScaleX="56991" custScaleY="25918" custLinFactNeighborX="554" custLinFactNeighborY="-33858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40D5D4D2-87E1-4396-A0AC-0C790D53F018}" type="pres">
      <dgm:prSet presAssocID="{48EE65EC-6F5B-463E-AB96-85600B35F64B}" presName="circle3" presStyleLbl="lnNode1" presStyleIdx="2" presStyleCnt="3" custScaleX="75541" custScaleY="70669" custLinFactNeighborX="-3958" custLinFactNeighborY="-10140"/>
      <dgm:spPr>
        <a:solidFill>
          <a:schemeClr val="accent2">
            <a:lumMod val="60000"/>
            <a:lumOff val="40000"/>
          </a:schemeClr>
        </a:solidFill>
      </dgm:spPr>
    </dgm:pt>
    <dgm:pt modelId="{26DC7F82-5056-4B05-AB1D-ED846C593920}" type="pres">
      <dgm:prSet presAssocID="{48EE65EC-6F5B-463E-AB96-85600B35F64B}" presName="text3" presStyleLbl="revTx" presStyleIdx="2" presStyleCnt="3" custFlipHor="1" custScaleX="10283" custScaleY="11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348235-CD09-4D82-B1A6-2A2112A96661}" type="pres">
      <dgm:prSet presAssocID="{48EE65EC-6F5B-463E-AB96-85600B35F64B}" presName="line3" presStyleLbl="callout" presStyleIdx="4" presStyleCnt="6" custLinFactX="-47296" custLinFactY="-3000000" custLinFactNeighborX="-100000" custLinFactNeighborY="-3078226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7B890085-A18D-4E16-BC2B-EF4A7B157444}" type="pres">
      <dgm:prSet presAssocID="{48EE65EC-6F5B-463E-AB96-85600B35F64B}" presName="d3" presStyleLbl="callout" presStyleIdx="5" presStyleCnt="6" custScaleX="96377" custScaleY="11937" custLinFactX="-100000" custLinFactY="-82788" custLinFactNeighborX="-150488" custLinFactNeighborY="-100000"/>
      <dgm:spPr>
        <a:ln>
          <a:noFill/>
        </a:ln>
      </dgm:spPr>
    </dgm:pt>
  </dgm:ptLst>
  <dgm:cxnLst>
    <dgm:cxn modelId="{49CB3EB3-CE27-407D-B33A-7D1C77651E8B}" srcId="{4E70755B-0388-4891-B3EA-7162A3069263}" destId="{48EE65EC-6F5B-463E-AB96-85600B35F64B}" srcOrd="2" destOrd="0" parTransId="{31A8819E-2C53-4A69-BC41-F896BBB02134}" sibTransId="{FCA79D2B-E620-46F3-8F61-D3336F73F820}"/>
    <dgm:cxn modelId="{480D243E-D168-4F83-8495-FD479B4EC4FD}" type="presOf" srcId="{AA43AB02-0436-42FB-8E91-84D173B9BEAC}" destId="{688F4618-A58F-44F2-9A4F-7D32BBEFD89B}" srcOrd="0" destOrd="0" presId="urn:microsoft.com/office/officeart/2005/8/layout/target1"/>
    <dgm:cxn modelId="{0998CE7E-17E5-4A3B-A2FB-3FA8BC628998}" type="presOf" srcId="{435B601C-5576-42FD-8887-8F0F1B99272F}" destId="{DB38FB6A-3395-4429-8438-509F49FAA3DC}" srcOrd="0" destOrd="0" presId="urn:microsoft.com/office/officeart/2005/8/layout/target1"/>
    <dgm:cxn modelId="{1BC93B09-E787-40D0-99A1-F5D1B1D6F4F9}" srcId="{4E70755B-0388-4891-B3EA-7162A3069263}" destId="{AA43AB02-0436-42FB-8E91-84D173B9BEAC}" srcOrd="0" destOrd="0" parTransId="{13289AB8-AB8F-42AA-ADDB-2C6673EBB49F}" sibTransId="{C6368C47-E49F-4B19-9D31-013F6B09D4F0}"/>
    <dgm:cxn modelId="{FC588F23-58C4-47D5-8EB0-A6699DFE406B}" type="presOf" srcId="{48EE65EC-6F5B-463E-AB96-85600B35F64B}" destId="{26DC7F82-5056-4B05-AB1D-ED846C593920}" srcOrd="0" destOrd="0" presId="urn:microsoft.com/office/officeart/2005/8/layout/target1"/>
    <dgm:cxn modelId="{42DCB51F-7733-48BF-B246-15379C2DBF6F}" srcId="{4E70755B-0388-4891-B3EA-7162A3069263}" destId="{435B601C-5576-42FD-8887-8F0F1B99272F}" srcOrd="1" destOrd="0" parTransId="{BAE6554B-8413-4428-A84D-3609B5EA7785}" sibTransId="{77F31C7F-F519-4E9E-BFE8-6CD70BB8D7A7}"/>
    <dgm:cxn modelId="{923C458A-4C8F-4163-93E2-317B45EECD52}" type="presOf" srcId="{4E70755B-0388-4891-B3EA-7162A3069263}" destId="{CFC4D8B2-1835-49E8-95A4-D53252B9E90B}" srcOrd="0" destOrd="0" presId="urn:microsoft.com/office/officeart/2005/8/layout/target1"/>
    <dgm:cxn modelId="{25FAAB82-99E5-4418-8BB5-5AB3BD92B16E}" type="presParOf" srcId="{CFC4D8B2-1835-49E8-95A4-D53252B9E90B}" destId="{E1DE327F-D38B-42CF-A02F-4726964D8B85}" srcOrd="0" destOrd="0" presId="urn:microsoft.com/office/officeart/2005/8/layout/target1"/>
    <dgm:cxn modelId="{CCC62545-4512-415A-A703-04E662141EE4}" type="presParOf" srcId="{CFC4D8B2-1835-49E8-95A4-D53252B9E90B}" destId="{688F4618-A58F-44F2-9A4F-7D32BBEFD89B}" srcOrd="1" destOrd="0" presId="urn:microsoft.com/office/officeart/2005/8/layout/target1"/>
    <dgm:cxn modelId="{917AE69A-4B1E-4E41-8AF1-4376688A71C5}" type="presParOf" srcId="{CFC4D8B2-1835-49E8-95A4-D53252B9E90B}" destId="{8DA9BB8B-13AA-4D9C-8C28-07C3E8039DCC}" srcOrd="2" destOrd="0" presId="urn:microsoft.com/office/officeart/2005/8/layout/target1"/>
    <dgm:cxn modelId="{76EE9412-F6A0-4066-9E70-2270831DD565}" type="presParOf" srcId="{CFC4D8B2-1835-49E8-95A4-D53252B9E90B}" destId="{67399CB1-0046-4430-B109-3A2974B6DAA0}" srcOrd="3" destOrd="0" presId="urn:microsoft.com/office/officeart/2005/8/layout/target1"/>
    <dgm:cxn modelId="{C6E62837-5953-4F9E-9CDF-9EB37B7CB9C3}" type="presParOf" srcId="{CFC4D8B2-1835-49E8-95A4-D53252B9E90B}" destId="{D73D78B0-BB7B-4ECF-8B4F-A102D7386A04}" srcOrd="4" destOrd="0" presId="urn:microsoft.com/office/officeart/2005/8/layout/target1"/>
    <dgm:cxn modelId="{926BA2FD-8331-48EE-98D2-EC65025C2ECD}" type="presParOf" srcId="{CFC4D8B2-1835-49E8-95A4-D53252B9E90B}" destId="{DB38FB6A-3395-4429-8438-509F49FAA3DC}" srcOrd="5" destOrd="0" presId="urn:microsoft.com/office/officeart/2005/8/layout/target1"/>
    <dgm:cxn modelId="{C7339A6E-780D-448C-BB0F-55046734BD2C}" type="presParOf" srcId="{CFC4D8B2-1835-49E8-95A4-D53252B9E90B}" destId="{3C4B3EA4-7E42-45FC-9AAA-5172A263CFF6}" srcOrd="6" destOrd="0" presId="urn:microsoft.com/office/officeart/2005/8/layout/target1"/>
    <dgm:cxn modelId="{BF6D704E-F810-49A7-9F85-7ECCD7715F3A}" type="presParOf" srcId="{CFC4D8B2-1835-49E8-95A4-D53252B9E90B}" destId="{7DB50916-259E-4759-A3E1-7D8366189E37}" srcOrd="7" destOrd="0" presId="urn:microsoft.com/office/officeart/2005/8/layout/target1"/>
    <dgm:cxn modelId="{CB965BA1-BC8F-4C8D-B675-79E57EA23223}" type="presParOf" srcId="{CFC4D8B2-1835-49E8-95A4-D53252B9E90B}" destId="{40D5D4D2-87E1-4396-A0AC-0C790D53F018}" srcOrd="8" destOrd="0" presId="urn:microsoft.com/office/officeart/2005/8/layout/target1"/>
    <dgm:cxn modelId="{CB28F76F-3630-4B96-89F4-EB433A4BA1F9}" type="presParOf" srcId="{CFC4D8B2-1835-49E8-95A4-D53252B9E90B}" destId="{26DC7F82-5056-4B05-AB1D-ED846C593920}" srcOrd="9" destOrd="0" presId="urn:microsoft.com/office/officeart/2005/8/layout/target1"/>
    <dgm:cxn modelId="{3058B975-DA57-446A-90C9-D17C2A18580A}" type="presParOf" srcId="{CFC4D8B2-1835-49E8-95A4-D53252B9E90B}" destId="{E7348235-CD09-4D82-B1A6-2A2112A96661}" srcOrd="10" destOrd="0" presId="urn:microsoft.com/office/officeart/2005/8/layout/target1"/>
    <dgm:cxn modelId="{7BB983FE-04F2-4ED7-A3B2-8897260B4392}" type="presParOf" srcId="{CFC4D8B2-1835-49E8-95A4-D53252B9E90B}" destId="{7B890085-A18D-4E16-BC2B-EF4A7B15744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0.02055</cdr:x>
      <cdr:y>0.30698</cdr:y>
    </cdr:from>
    <cdr:to>
      <cdr:x>0.28221</cdr:x>
      <cdr:y>0.40932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8388" y="1847109"/>
          <a:ext cx="2525762" cy="61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u="none"/>
            <a:t>Limite Prudencial</a:t>
          </a:r>
          <a:endParaRPr lang="pt-BR" sz="1200" b="1" u="none"/>
        </a:p>
      </cdr:txBody>
    </cdr:sp>
  </cdr:relSizeAnchor>
  <cdr:relSizeAnchor xmlns:cdr="http://schemas.openxmlformats.org/drawingml/2006/chartDrawing">
    <cdr:from>
      <cdr:x>0.07424</cdr:x>
      <cdr:y>0.56752</cdr:y>
    </cdr:from>
    <cdr:to>
      <cdr:x>0.24621</cdr:x>
      <cdr:y>0.62741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716609" y="3414787"/>
          <a:ext cx="1659988" cy="360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600" b="1" u="none"/>
            <a:t>Limite apurado</a:t>
          </a:r>
          <a:endParaRPr lang="pt-BR" sz="1200" b="1" u="none"/>
        </a:p>
      </cdr:txBody>
    </cdr:sp>
  </cdr:relSizeAnchor>
  <cdr:relSizeAnchor xmlns:cdr="http://schemas.openxmlformats.org/drawingml/2006/chartDrawing">
    <cdr:from>
      <cdr:x>0.57196</cdr:x>
      <cdr:y>0.29571</cdr:y>
    </cdr:from>
    <cdr:to>
      <cdr:x>0.82441</cdr:x>
      <cdr:y>0.3556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524500" y="1778000"/>
          <a:ext cx="2438400" cy="36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pt-BR" sz="2000" b="0" u="none"/>
        </a:p>
      </cdr:txBody>
    </cdr:sp>
  </cdr:relSizeAnchor>
  <cdr:relSizeAnchor xmlns:cdr="http://schemas.openxmlformats.org/drawingml/2006/chartDrawing">
    <cdr:from>
      <cdr:x>0.03947</cdr:x>
      <cdr:y>0.11081</cdr:y>
    </cdr:from>
    <cdr:to>
      <cdr:x>0.30113</cdr:x>
      <cdr:y>0.21315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381000" y="666749"/>
          <a:ext cx="2525762" cy="61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pt-BR" sz="1600" b="1" u="none"/>
            <a:t>Limite Máximo</a:t>
          </a:r>
          <a:endParaRPr lang="pt-BR" sz="1200" b="1" u="non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152" y="1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63D6EE47-2FAE-499E-A6C1-A6D5A5E2C7E4}" type="datetimeFigureOut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152" y="9428063"/>
            <a:ext cx="2945925" cy="49697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CBACF655-FDE4-4CCB-ADCF-E66B907AB2D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7976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0646FCF5-CB75-4813-B825-50A316FDDB6D}" type="datetimeFigureOut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8" tIns="46104" rIns="92208" bIns="4610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08" tIns="46104" rIns="92208" bIns="46104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D7DB6724-07F4-4B65-902B-8CA62C66141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9009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5A63-742F-475B-A289-915EBBA0A0B0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BADDA-04E2-4719-9E0A-55F49C92ACAA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1800" dirty="0" smtClean="0"/>
              <a:t>No primerio tópico do nosso roteiro a proposta é apresentar a execução orçamentária do exercício de 2012 abrangendo o comportamento das receitas e despesas  realizadas.</a:t>
            </a:r>
          </a:p>
          <a:p>
            <a:r>
              <a:rPr lang="pt-BR" altLang="pt-BR" sz="1800" dirty="0" smtClean="0"/>
              <a:t>Para falar do ano de 2012  é necessário rever a expectativa do cenário macro econômico para elaboração da proposta orçamentária e os índices efetivados no exercício. 2012 foi o ano em  o cenário previsto era de forte crescimento do PIB, queda da inflação, aumento da renda, pleno emprego onde a estimativa de cresc. Do PIB era de 4,5%, e de inflação de 4,0%.</a:t>
            </a:r>
          </a:p>
          <a:p>
            <a:r>
              <a:rPr lang="pt-BR" altLang="pt-BR" sz="1800" dirty="0" smtClean="0"/>
              <a:t>Piora da crise internacional e queda do PIB agropecuário foram alguns dos fatores que levaram que o pib variasse apenas 0,9% e a inflação apurada em 5,8%.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7C915-C500-498A-9486-08911E22DBD9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65A63-742F-475B-A289-915EBBA0A0B0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7223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BD683A-49B4-4F73-BCB7-9286FA2D923C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0EBE-A417-45F3-B852-BC4314CC04E2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C14F7-08F3-48FB-9A73-6CF98E2165AD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8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8EF0-0F94-471E-81C1-54D09DFDDA0A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620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6853-6686-4B70-9AC2-7FCDDEFD447E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471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F57-ADF1-4462-B7E1-BD4704689926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464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4CB2-48F8-456C-94A0-BA3E934994AE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9171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1489-66DB-434F-961A-35971272F87D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738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2A60-A7E0-43F7-8B0A-7501F0F64027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065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E51B-579C-4A79-8750-C1940EA7F2F6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649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B8FE-B1A9-4471-B756-FE371F60CC88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565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723D-C8D1-4136-BBCE-47E2A8A2F3D8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1322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16EB-E208-4896-886C-5F23F1A4970F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5939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03DB-6DE5-4EE1-BC80-5F0B5546BD7A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19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59F8-42ED-4100-AF15-D113650AC658}" type="datetime1">
              <a:rPr lang="pt-BR" smtClean="0"/>
              <a:pPr/>
              <a:t>05/07/2017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9123-F069-4DE5-B037-895604096A1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911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rcamento@seplan.df.gov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el.suop@seplag.df.gov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gizco.files.wordpress.com/2008/05/204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5229200"/>
            <a:ext cx="9144000" cy="108012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E8E7C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971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Secretaria de Estado 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Planejamento, Orçamento e Gestão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5708" y="2996952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2018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445224"/>
            <a:ext cx="85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AUDIÊNCIA PÚBLICA</a:t>
            </a:r>
            <a:endParaRPr lang="pt-BR" sz="4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Picture 2" descr="http://www.terracap.df.gov.br/portal/images/logos/g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66429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604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467528075"/>
              </p:ext>
            </p:extLst>
          </p:nvPr>
        </p:nvGraphicFramePr>
        <p:xfrm>
          <a:off x="-25052" y="-54799"/>
          <a:ext cx="9144000" cy="614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ector reto 5"/>
          <p:cNvSpPr/>
          <p:nvPr/>
        </p:nvSpPr>
        <p:spPr>
          <a:xfrm rot="5400000">
            <a:off x="3974136" y="2985874"/>
            <a:ext cx="204851" cy="1745427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 rot="5400000">
            <a:off x="3897572" y="3303088"/>
            <a:ext cx="69945" cy="20334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ector reto 8"/>
          <p:cNvSpPr/>
          <p:nvPr/>
        </p:nvSpPr>
        <p:spPr>
          <a:xfrm>
            <a:off x="4949276" y="3756160"/>
            <a:ext cx="576384" cy="0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aixaDeTexto 9"/>
          <p:cNvSpPr txBox="1"/>
          <p:nvPr/>
        </p:nvSpPr>
        <p:spPr>
          <a:xfrm>
            <a:off x="4790906" y="7067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 DISTRIBUIÇÃO DO PLOA ÀS RELATORIAS PARCIAIS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49276" y="1301382"/>
            <a:ext cx="418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2. PARECER PRELIMINAR DO PLOA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20072" y="1776793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3. SOLICITAÇÃO DE INFORMAÇOES ADICIONAIS AO EXECUTIVO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25660" y="3571494"/>
            <a:ext cx="360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4. EMENDAS AO PLOA</a:t>
            </a:r>
            <a:endParaRPr lang="pt-BR" b="1" dirty="0"/>
          </a:p>
        </p:txBody>
      </p:sp>
      <p:sp>
        <p:nvSpPr>
          <p:cNvPr id="14" name="Conector reto 13"/>
          <p:cNvSpPr/>
          <p:nvPr/>
        </p:nvSpPr>
        <p:spPr>
          <a:xfrm flipV="1">
            <a:off x="4949276" y="4149080"/>
            <a:ext cx="576384" cy="1357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ixaDeTexto 14"/>
          <p:cNvSpPr txBox="1"/>
          <p:nvPr/>
        </p:nvSpPr>
        <p:spPr>
          <a:xfrm>
            <a:off x="5525660" y="3961013"/>
            <a:ext cx="34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5. VOTAÇÃO E APROVAÇÃO EM PLENÁRIO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6" name="Conector reto 15"/>
          <p:cNvSpPr/>
          <p:nvPr/>
        </p:nvSpPr>
        <p:spPr>
          <a:xfrm rot="5400000" flipH="1">
            <a:off x="3656889" y="3552023"/>
            <a:ext cx="119263" cy="2465509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>
            <a:off x="4949276" y="4844406"/>
            <a:ext cx="576384" cy="0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5588890" y="4607344"/>
            <a:ext cx="348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6. ENVIO DO AUTÓGRAFO AO EXECUTIVO PARA A SANÇÃO</a:t>
            </a:r>
            <a:endParaRPr lang="pt-BR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1560" y="3248263"/>
            <a:ext cx="328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2º FASE DO PROCESSO - LEGISLATIVO </a:t>
            </a:r>
            <a:endParaRPr lang="pt-BR" sz="2000" b="1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>
            <a:off x="5400601" y="2591877"/>
            <a:ext cx="2987823" cy="693107"/>
          </a:xfrm>
          <a:prstGeom prst="flowChartPreparation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b="1" dirty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DO LEGISLATIVO</a:t>
            </a:r>
          </a:p>
          <a:p>
            <a:pPr algn="ctr"/>
            <a:endParaRPr lang="pt-BR" altLang="pt-B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8073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58608482"/>
              </p:ext>
            </p:extLst>
          </p:nvPr>
        </p:nvGraphicFramePr>
        <p:xfrm>
          <a:off x="25865" y="9939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ector reto 4"/>
          <p:cNvSpPr/>
          <p:nvPr/>
        </p:nvSpPr>
        <p:spPr>
          <a:xfrm rot="5400000">
            <a:off x="3840964" y="2591826"/>
            <a:ext cx="874292" cy="135958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onector reto 5"/>
          <p:cNvSpPr/>
          <p:nvPr/>
        </p:nvSpPr>
        <p:spPr>
          <a:xfrm rot="5400000">
            <a:off x="4019018" y="3100536"/>
            <a:ext cx="627844" cy="14692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ector reto 6"/>
          <p:cNvSpPr/>
          <p:nvPr/>
        </p:nvSpPr>
        <p:spPr>
          <a:xfrm>
            <a:off x="4954929" y="2834474"/>
            <a:ext cx="6429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to 7"/>
          <p:cNvSpPr/>
          <p:nvPr/>
        </p:nvSpPr>
        <p:spPr>
          <a:xfrm>
            <a:off x="5055037" y="3534065"/>
            <a:ext cx="6429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to 9"/>
          <p:cNvSpPr/>
          <p:nvPr/>
        </p:nvSpPr>
        <p:spPr>
          <a:xfrm>
            <a:off x="4053491" y="1067594"/>
            <a:ext cx="6429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CaixaDeTexto 10"/>
          <p:cNvSpPr txBox="1"/>
          <p:nvPr/>
        </p:nvSpPr>
        <p:spPr>
          <a:xfrm>
            <a:off x="4721480" y="890259"/>
            <a:ext cx="412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1. AVALIAÇÃO DO AUTÓGRAFO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32273" y="1364090"/>
            <a:ext cx="395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2. SUGESTÃO DE VETOS OU NÃO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20556" y="1838557"/>
            <a:ext cx="3419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3. SANÇÃO E PUBLICAÇÃO DA LEI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67413" y="2546443"/>
            <a:ext cx="3192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4. LIBERAÇÃO DA CARGA NO SIGGO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3308655"/>
            <a:ext cx="302052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5. INÍCIO DA EXECUÇÃO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99592" y="359508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3º FASE DO PROCESSO - EXECUTIVO</a:t>
            </a:r>
            <a:endParaRPr lang="pt-BR" sz="2000" b="1" dirty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80528" y="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</a:t>
            </a:r>
            <a:r>
              <a:rPr lang="pt-BR" sz="24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ELABORAÇÃO DO ORÇAMENTO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-11113" y="-54800"/>
            <a:ext cx="91567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80112" y="3748970"/>
            <a:ext cx="3341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6. CONTENÇÃO DA DESPESA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76398" y="4253026"/>
            <a:ext cx="36870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7. </a:t>
            </a:r>
            <a:r>
              <a:rPr lang="pt-BR" b="1" dirty="0" smtClean="0"/>
              <a:t>PROGRAMAÇÃO ORÇAMENTÁRIA E FINANCEIRA</a:t>
            </a:r>
            <a:endParaRPr lang="pt-BR" b="1" dirty="0"/>
          </a:p>
        </p:txBody>
      </p:sp>
      <p:sp>
        <p:nvSpPr>
          <p:cNvPr id="21" name="Conector reto 20"/>
          <p:cNvSpPr/>
          <p:nvPr/>
        </p:nvSpPr>
        <p:spPr>
          <a:xfrm rot="5400000">
            <a:off x="3626466" y="4014494"/>
            <a:ext cx="504055" cy="14933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onector reto 21"/>
          <p:cNvSpPr/>
          <p:nvPr/>
        </p:nvSpPr>
        <p:spPr>
          <a:xfrm>
            <a:off x="4625155" y="4509423"/>
            <a:ext cx="64293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Conector reto 22"/>
          <p:cNvSpPr/>
          <p:nvPr/>
        </p:nvSpPr>
        <p:spPr>
          <a:xfrm rot="5400000">
            <a:off x="3909277" y="3587669"/>
            <a:ext cx="586514" cy="142130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onector reto 23"/>
          <p:cNvSpPr/>
          <p:nvPr/>
        </p:nvSpPr>
        <p:spPr>
          <a:xfrm>
            <a:off x="4913187" y="4005365"/>
            <a:ext cx="64293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1960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="" xmlns:p14="http://schemas.microsoft.com/office/powerpoint/2010/main" val="3307773005"/>
              </p:ext>
            </p:extLst>
          </p:nvPr>
        </p:nvGraphicFramePr>
        <p:xfrm>
          <a:off x="3176" y="-12394"/>
          <a:ext cx="9142412" cy="687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6195" y="0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</a:p>
          <a:p>
            <a:pPr algn="ctr">
              <a:defRPr/>
            </a:pP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8064" y="1412775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 CLDF REJEITA O VETO E PROMULGA A LOA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34371" y="2174259"/>
            <a:ext cx="35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2. EXECUTIVO RECOMPÕE NO SIGGO O VETO REJEITADO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59632" y="34290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FASE FINAL DO PROCESSO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6434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7"/>
          <p:cNvGrpSpPr/>
          <p:nvPr/>
        </p:nvGrpSpPr>
        <p:grpSpPr>
          <a:xfrm>
            <a:off x="755576" y="1844824"/>
            <a:ext cx="7066357" cy="1066800"/>
            <a:chOff x="734021" y="4077073"/>
            <a:chExt cx="7066357" cy="1066800"/>
          </a:xfrm>
        </p:grpSpPr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16200000">
              <a:off x="1424758" y="3386336"/>
              <a:ext cx="1066800" cy="2448273"/>
            </a:xfrm>
            <a:prstGeom prst="can">
              <a:avLst>
                <a:gd name="adj" fmla="val 12859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Órgãos de Controle 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3323406" y="4509120"/>
              <a:ext cx="1218926" cy="5720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CGDF</a:t>
              </a:r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4694461" y="4509121"/>
              <a:ext cx="1161185" cy="55778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CLDF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5918597" y="4509121"/>
              <a:ext cx="1246880" cy="5577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TCDF</a:t>
              </a:r>
            </a:p>
          </p:txBody>
        </p:sp>
        <p:grpSp>
          <p:nvGrpSpPr>
            <p:cNvPr id="6" name="Grupo 22"/>
            <p:cNvGrpSpPr/>
            <p:nvPr/>
          </p:nvGrpSpPr>
          <p:grpSpPr>
            <a:xfrm>
              <a:off x="3132433" y="4077073"/>
              <a:ext cx="4667945" cy="394470"/>
              <a:chOff x="3131848" y="1556769"/>
              <a:chExt cx="4667945" cy="394470"/>
            </a:xfrm>
          </p:grpSpPr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 flipH="1">
                <a:off x="4052279" y="1591176"/>
                <a:ext cx="544" cy="36006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flipV="1">
                <a:off x="3131848" y="1556769"/>
                <a:ext cx="4658371" cy="2505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341948" y="1556769"/>
                <a:ext cx="9" cy="35929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>
                <a:off x="7790220" y="1556769"/>
                <a:ext cx="9573" cy="393706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75000"/>
                  </a:schemeClr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eaLnBrk="0" hangingPunct="0"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endParaRPr lang="pt-BR" dirty="0">
                  <a:latin typeface="Arial" pitchFamily="34" charset="0"/>
                </a:endParaRPr>
              </a:p>
            </p:txBody>
          </p:sp>
        </p:grpSp>
      </p:grpSp>
      <p:grpSp>
        <p:nvGrpSpPr>
          <p:cNvPr id="7" name="Grupo 27"/>
          <p:cNvGrpSpPr/>
          <p:nvPr/>
        </p:nvGrpSpPr>
        <p:grpSpPr>
          <a:xfrm>
            <a:off x="539552" y="4005064"/>
            <a:ext cx="7848277" cy="1440160"/>
            <a:chOff x="756171" y="5157191"/>
            <a:chExt cx="7848277" cy="1440160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 rot="-5400000">
              <a:off x="1475954" y="4437408"/>
              <a:ext cx="1440160" cy="2879725"/>
            </a:xfrm>
            <a:prstGeom prst="can">
              <a:avLst>
                <a:gd name="adj" fmla="val 1549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lIns="73255" tIns="72000" rIns="73255" bIns="0" anchor="ctr" anchorCtr="1"/>
            <a:lstStyle/>
            <a:p>
              <a:pPr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3200" b="1" dirty="0">
                  <a:solidFill>
                    <a:srgbClr val="0000CC"/>
                  </a:solidFill>
                </a:rPr>
                <a:t>Participação Popular</a:t>
              </a: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585271" y="5179096"/>
              <a:ext cx="2804203" cy="4"/>
            </a:xfrm>
            <a:prstGeom prst="line">
              <a:avLst/>
            </a:prstGeom>
            <a:grpFill/>
            <a:ln w="38100">
              <a:solidFill>
                <a:schemeClr val="tx1">
                  <a:lumMod val="75000"/>
                </a:schemeClr>
              </a:solidFill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eaLnBrk="0" hangingPunct="0">
                <a:buClr>
                  <a:schemeClr val="tx2"/>
                </a:buClr>
                <a:buSzPct val="70000"/>
                <a:buFont typeface="Wingdings" pitchFamily="2" charset="2"/>
                <a:buChar char="l"/>
                <a:defRPr/>
              </a:pPr>
              <a:endParaRPr lang="pt-BR" dirty="0">
                <a:latin typeface="Arial" pitchFamily="34" charset="0"/>
              </a:endParaRPr>
            </a:p>
          </p:txBody>
        </p: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4175323" y="5336841"/>
              <a:ext cx="4429125" cy="6000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Audiência 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Pública </a:t>
              </a: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 smtClean="0">
                  <a:solidFill>
                    <a:srgbClr val="0000CC"/>
                  </a:solidFill>
                </a:rPr>
                <a:t> (</a:t>
              </a:r>
              <a:r>
                <a:rPr lang="pt-BR" sz="2400" b="1" dirty="0" smtClean="0">
                  <a:solidFill>
                    <a:srgbClr val="00B050"/>
                  </a:solidFill>
                </a:rPr>
                <a:t>no Executivo e na CLDF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)</a:t>
              </a:r>
              <a:endParaRPr lang="pt-BR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4175323" y="6143879"/>
              <a:ext cx="4429125" cy="368962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6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1800" b="1" dirty="0"/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r>
                <a:rPr lang="pt-BR" sz="2400" b="1" dirty="0">
                  <a:solidFill>
                    <a:srgbClr val="0000CC"/>
                  </a:solidFill>
                </a:rPr>
                <a:t>Portal 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“</a:t>
              </a:r>
              <a:r>
                <a:rPr lang="pt-BR" sz="2400" b="1" dirty="0" err="1" smtClean="0">
                  <a:solidFill>
                    <a:srgbClr val="0000CC"/>
                  </a:solidFill>
                </a:rPr>
                <a:t>transparencia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.</a:t>
              </a:r>
              <a:r>
                <a:rPr lang="pt-BR" sz="2400" b="1" dirty="0" err="1" smtClean="0">
                  <a:solidFill>
                    <a:srgbClr val="0000CC"/>
                  </a:solidFill>
                </a:rPr>
                <a:t>df</a:t>
              </a:r>
              <a:r>
                <a:rPr lang="pt-BR" sz="2400" b="1" dirty="0" smtClean="0">
                  <a:solidFill>
                    <a:srgbClr val="0000CC"/>
                  </a:solidFill>
                </a:rPr>
                <a:t>.</a:t>
              </a:r>
              <a:r>
                <a:rPr lang="pt-BR" sz="2400" b="1" dirty="0" err="1" smtClean="0">
                  <a:solidFill>
                    <a:srgbClr val="0000CC"/>
                  </a:solidFill>
                </a:rPr>
                <a:t>gov.br”</a:t>
              </a:r>
              <a:endParaRPr lang="pt-BR" sz="2400" b="1" dirty="0">
                <a:solidFill>
                  <a:srgbClr val="0000CC"/>
                </a:solidFill>
              </a:endParaRPr>
            </a:p>
            <a:p>
              <a:pPr algn="ctr" eaLnBrk="0" hangingPunct="0">
                <a:buClr>
                  <a:schemeClr val="tx2"/>
                </a:buClr>
                <a:buSzPct val="70000"/>
                <a:buFont typeface="Wingdings" pitchFamily="2" charset="2"/>
                <a:buNone/>
                <a:defRPr/>
              </a:pPr>
              <a:endParaRPr lang="pt-BR" sz="3200" b="1" dirty="0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6156184" y="4005065"/>
            <a:ext cx="17081" cy="17965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pt-BR" dirty="0">
              <a:latin typeface="Arial" pitchFamily="34" charset="0"/>
            </a:endParaRPr>
          </a:p>
        </p:txBody>
      </p:sp>
      <p:sp>
        <p:nvSpPr>
          <p:cNvPr id="33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Controle e Acompanhamento Social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7236296" y="2276872"/>
            <a:ext cx="1246880" cy="5577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 smtClean="0">
                <a:solidFill>
                  <a:srgbClr val="0000CC"/>
                </a:solidFill>
              </a:rPr>
              <a:t>MPDFT</a:t>
            </a:r>
            <a:endParaRPr lang="pt-BR" sz="2400" b="1" dirty="0">
              <a:solidFill>
                <a:srgbClr val="0000CC"/>
              </a:solidFill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6588224" y="1844824"/>
            <a:ext cx="9" cy="359299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eaLnBrk="0" hangingPunct="0"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23528" y="0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Cronograma Resumido do Processo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upo 65"/>
          <p:cNvGrpSpPr>
            <a:grpSpLocks/>
          </p:cNvGrpSpPr>
          <p:nvPr/>
        </p:nvGrpSpPr>
        <p:grpSpPr bwMode="auto">
          <a:xfrm>
            <a:off x="179388" y="5322888"/>
            <a:ext cx="5045075" cy="2487612"/>
            <a:chOff x="228599" y="3810000"/>
            <a:chExt cx="4953001" cy="220980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28599" y="4357162"/>
              <a:ext cx="305471" cy="1537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1280" name="Line 38"/>
            <p:cNvSpPr>
              <a:spLocks noChangeShapeType="1"/>
            </p:cNvSpPr>
            <p:nvPr/>
          </p:nvSpPr>
          <p:spPr bwMode="auto">
            <a:xfrm>
              <a:off x="4572215" y="3810000"/>
              <a:ext cx="0" cy="304606"/>
            </a:xfrm>
            <a:prstGeom prst="line">
              <a:avLst/>
            </a:prstGeom>
            <a:noFill/>
            <a:ln w="57150" cmpd="thinThick">
              <a:solidFill>
                <a:schemeClr val="bg1"/>
              </a:solidFill>
              <a:round/>
              <a:headEnd/>
              <a:tailEnd type="stealth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pt-B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82" name="Rectangle 73"/>
            <p:cNvSpPr>
              <a:spLocks noChangeArrowheads="1"/>
            </p:cNvSpPr>
            <p:nvPr/>
          </p:nvSpPr>
          <p:spPr bwMode="auto">
            <a:xfrm>
              <a:off x="4876129" y="5867497"/>
              <a:ext cx="305471" cy="15230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20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4756410"/>
              </p:ext>
            </p:extLst>
          </p:nvPr>
        </p:nvGraphicFramePr>
        <p:xfrm>
          <a:off x="179388" y="764704"/>
          <a:ext cx="8785102" cy="5531924"/>
        </p:xfrm>
        <a:graphic>
          <a:graphicData uri="http://schemas.openxmlformats.org/drawingml/2006/table">
            <a:tbl>
              <a:tblPr/>
              <a:tblGrid>
                <a:gridCol w="5663123"/>
                <a:gridCol w="798646"/>
                <a:gridCol w="798646"/>
                <a:gridCol w="798646"/>
                <a:gridCol w="726041"/>
              </a:tblGrid>
              <a:tr h="3709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ATIVIDADES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3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Reunião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Abertura do </a:t>
                      </a:r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Processo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12</a:t>
                      </a:r>
                      <a:endParaRPr lang="pt-BR" sz="19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3147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Seleção dos Subtítulos no SIGGO pelas </a:t>
                      </a:r>
                      <a:r>
                        <a:rPr lang="pt-BR" sz="19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UO’s</a:t>
                      </a:r>
                      <a:endParaRPr lang="pt-BR" sz="19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 a 23</a:t>
                      </a:r>
                      <a:endParaRPr lang="pt-BR" sz="19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9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94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Cadastramento das Receitas Próprias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a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23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1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5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Audiência Pública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pt-BR" sz="19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6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Disponibilização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limites orçamentários, e início do cadastramento das propostas pelas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unidades orçamentárias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       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(11 ND)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60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Envio das </a:t>
                      </a: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Projeções de Receita e Renúncia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Tributária, Financeira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Creditícia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ao Órgão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Central, </a:t>
                      </a:r>
                      <a:r>
                        <a:rPr lang="pt-BR" sz="19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PPP’s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Dívida, Sentenças Judiciais, Alienação de Ativos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9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Encerramento do</a:t>
                      </a:r>
                      <a:r>
                        <a:rPr lang="pt-BR" sz="1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Cadastramento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das Propostas Setoriais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33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Análises e consolidação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dados </a:t>
                      </a:r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informações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 a 28 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38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Fechamento</a:t>
                      </a:r>
                      <a:r>
                        <a:rPr lang="pt-BR" sz="1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dos valores, limites e metas </a:t>
                      </a:r>
                      <a:endParaRPr lang="pt-BR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82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Encaminhamento do PLOA à </a:t>
                      </a:r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CLDF 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617" marR="5617" marT="5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5806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10"/>
          <p:cNvSpPr txBox="1">
            <a:spLocks noChangeArrowheads="1"/>
          </p:cNvSpPr>
          <p:nvPr/>
        </p:nvSpPr>
        <p:spPr bwMode="auto">
          <a:xfrm>
            <a:off x="-4217" y="8082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Quantitativo de  Unidades Válidas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980725"/>
          <a:ext cx="8280919" cy="5040565"/>
        </p:xfrm>
        <a:graphic>
          <a:graphicData uri="http://schemas.openxmlformats.org/drawingml/2006/table">
            <a:tbl>
              <a:tblPr/>
              <a:tblGrid>
                <a:gridCol w="5037823"/>
                <a:gridCol w="1190757"/>
                <a:gridCol w="1116236"/>
                <a:gridCol w="936103"/>
              </a:tblGrid>
              <a:tr h="639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UNIDADES ORÇAMENTÁRIAS 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6324" marR="6324" marT="63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Secretaria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Fundo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051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Empresa Estatal Dependente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9395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Empresa Estatal não Dependente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Fundação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0517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Região Administrativa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Agência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Outras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2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  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marL="6324" marR="6324" marT="6324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942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1147096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22826" y="4941168"/>
            <a:ext cx="150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Receitas</a:t>
            </a:r>
            <a:endParaRPr lang="pt-BR" sz="2000" b="1" dirty="0" smtClean="0"/>
          </a:p>
        </p:txBody>
      </p:sp>
      <p:sp>
        <p:nvSpPr>
          <p:cNvPr id="20" name="Divisa 19"/>
          <p:cNvSpPr/>
          <p:nvPr/>
        </p:nvSpPr>
        <p:spPr>
          <a:xfrm>
            <a:off x="3163320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Divisa 24"/>
          <p:cNvSpPr/>
          <p:nvPr/>
        </p:nvSpPr>
        <p:spPr>
          <a:xfrm>
            <a:off x="5204134" y="4869160"/>
            <a:ext cx="2232248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11401" y="4941168"/>
            <a:ext cx="170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Despesas</a:t>
            </a:r>
            <a:endParaRPr lang="pt-BR" sz="2000" b="1" dirty="0" smtClean="0"/>
          </a:p>
        </p:txBody>
      </p:sp>
      <p:sp>
        <p:nvSpPr>
          <p:cNvPr id="26" name="CaixaDeTexto 25"/>
          <p:cNvSpPr txBox="1"/>
          <p:nvPr/>
        </p:nvSpPr>
        <p:spPr>
          <a:xfrm>
            <a:off x="5476934" y="4965837"/>
            <a:ext cx="163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Limites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Perspectiva Econômica para 2018 – Base LDO</a:t>
            </a:r>
            <a:endParaRPr lang="pt-BR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710"/>
          <p:cNvSpPr txBox="1"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 algn="ctr" fontAlgn="b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95536" y="260649"/>
          <a:ext cx="8424936" cy="6438945"/>
        </p:xfrm>
        <a:graphic>
          <a:graphicData uri="http://schemas.openxmlformats.org/drawingml/2006/table">
            <a:tbl>
              <a:tblPr/>
              <a:tblGrid>
                <a:gridCol w="4279710"/>
                <a:gridCol w="1416022"/>
                <a:gridCol w="1416022"/>
                <a:gridCol w="1313182"/>
              </a:tblGrid>
              <a:tr h="17994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RESUMO DOS PARÂMETROS ECONÔMICOS</a:t>
                      </a: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5269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R$ 1,00</a:t>
                      </a: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DESCRIÇÃO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LOA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PLOA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DIFERENÇA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799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PREVISÃO</a:t>
                      </a:r>
                      <a:r>
                        <a:rPr lang="pt-BR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2018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 TOTAL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26.902.341.731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26.426.128.063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476.213.668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- Receita Tributária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15.887.716.546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16.361.158.788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473.442.242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- Transferências Correntes (-FUNDEB)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2.100.053.654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2.158.722.624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58.668.970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- Demais Receitas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8.914.571.531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7.906.246.651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- 1.008.324.880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Receita Corrente Líquida - RCL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1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21.955.286.392 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22.391.695.525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43.640.133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Parâmetros Macroeconômicos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PIB-Nacional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0,26%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2,51%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IPCA/BACEN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5,88%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4,34%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                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INPC/IBGE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6,06%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4,62%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                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DESPESA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26.902.341.731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26.426.128.063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   476.213.668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Pessoal e Encargos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14.677.724.095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15.035.543.119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357.819.024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*Nomeações Diversas: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310.434.654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246.455.477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63.979.177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. Poder Legislativo (só Câmara)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110.338.689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26.046.344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84.292.345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. Poder Executivo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200.095.965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220.409.133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20.313.168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Juros e Encargos da Dívida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238.650.439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220.308.911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18.341.528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Outras Despesas Correntes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7.206.077.630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7.502.389.989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296.312.359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- Investimentos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2.516.391.252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1.792.010.376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724.380.876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Inversões Financeiras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599.258.379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91.722.651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507.535.728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Amortizações da Dívida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250.983.701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250.635.696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           348.005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Reserva Orçamentária do RPPS (IPREV)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742.807.615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861.766.455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118.958.840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Reserva de Contingência (3% PLOA)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670.448.620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671.750.866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1.302.246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490" marR="4490" marT="44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PARTICIPAÇÃO DE PESSOAL FRENTE À RCL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. Índice  Apurado do Executivo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43,38%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44,03%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0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. Limite Prudencial do executivo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46,55%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46,55%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. Limite de gasto do executivo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49,00%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49,00%</a:t>
                      </a:r>
                    </a:p>
                  </a:txBody>
                  <a:tcPr marL="4490" marR="4490" marT="44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-   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0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490" marR="4490" marT="4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457200" y="260643"/>
          <a:ext cx="8229600" cy="6120684"/>
        </p:xfrm>
        <a:graphic>
          <a:graphicData uri="http://schemas.openxmlformats.org/drawingml/2006/table">
            <a:tbl>
              <a:tblPr/>
              <a:tblGrid>
                <a:gridCol w="4180482"/>
                <a:gridCol w="1383191"/>
                <a:gridCol w="1383191"/>
                <a:gridCol w="1282736"/>
              </a:tblGrid>
              <a:tr h="340038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METAS FISCAIS                                                                                                                 (em R$ mil)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Resultado Primário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    2.066.646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    2.154.168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       87.522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Resultado Nominal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1.352.388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1.198.887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     153.501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Dívida Consolidada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9.315.011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9.768.784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453.773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Dívida Consolidada Líquida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7.157.703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8.090.027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932.324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FUNDO CONSTITUCIONAL DO DF - FCDF União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13.189.779.861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13.851.613.567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661.833.706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Segurança Pública (PM, CBM e PCDF)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7.793.840.917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7.961.948.547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168.107.630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Educação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2.578.491.254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2.853.981.779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275.490.525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- Saúde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2.817.447.690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3.035.683.241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218.235.551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25" marR="7725" marT="77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RENUNCIA DE RECEITA TRIBUTÁRIA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1.967.458.599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1.582.245.360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385.213.239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ICMS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1.494.629.249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1.168.940.892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325.688.357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IPTU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89.061.723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62.167.735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26.893.988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Multas e Juros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106.276.906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50.832.427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-      55.444.479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Outros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277.490.720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300.304.306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22.813.586 </a:t>
                      </a:r>
                    </a:p>
                  </a:txBody>
                  <a:tcPr marL="7725" marR="7725" marT="77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18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8688982" y="1988840"/>
            <a:ext cx="0" cy="21602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RCL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251519" y="764703"/>
          <a:ext cx="8568953" cy="59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020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-3484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620689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Prestar orientações à toda a população sobre o desenvolvimento do processo de elaboração do PLOA/2018,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período de 12/06/2017 a 15/09/2018</a:t>
            </a: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Orientar sobre os aspectos técnicos, constitucionais e legais observados na elaboração da Proposta Orçamentária.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Apresentar o panorama econômico, em termos de receita e despesa, utilizado para a composição do PLDO 2018 e suas metas fiscais.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Chamar a atenção para a execução orçamentária e outros procedimentos em ano de pleito eleitoral.</a:t>
            </a:r>
            <a:endParaRPr lang="pt-BR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Receita 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/>
        </p:nvGraphicFramePr>
        <p:xfrm>
          <a:off x="251520" y="836711"/>
          <a:ext cx="8640960" cy="576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ector reto 7"/>
          <p:cNvCxnSpPr/>
          <p:nvPr/>
        </p:nvCxnSpPr>
        <p:spPr>
          <a:xfrm flipV="1">
            <a:off x="3419872" y="1700808"/>
            <a:ext cx="4392488" cy="1008112"/>
          </a:xfrm>
          <a:prstGeom prst="line">
            <a:avLst/>
          </a:prstGeom>
          <a:ln w="635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4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da Despesa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3999" cy="5904656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3275856" y="3329612"/>
            <a:ext cx="3312368" cy="396044"/>
          </a:xfrm>
          <a:prstGeom prst="line">
            <a:avLst/>
          </a:prstGeom>
          <a:ln w="793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85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 de Gastos com Pessoal do Executivo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0249937"/>
              </p:ext>
            </p:extLst>
          </p:nvPr>
        </p:nvGraphicFramePr>
        <p:xfrm>
          <a:off x="395535" y="420494"/>
          <a:ext cx="8748465" cy="60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9424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293D-70F4-4A83-BEA0-FC00FBB64815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7" name="Text Box 710"/>
          <p:cNvSpPr txBox="1">
            <a:spLocks noChangeArrowheads="1"/>
          </p:cNvSpPr>
          <p:nvPr/>
        </p:nvSpPr>
        <p:spPr bwMode="auto">
          <a:xfrm>
            <a:off x="0" y="75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Comportamento do Resultado Primário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6834392"/>
              </p:ext>
            </p:extLst>
          </p:nvPr>
        </p:nvGraphicFramePr>
        <p:xfrm>
          <a:off x="107503" y="548680"/>
          <a:ext cx="8928993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913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-18256" y="0"/>
            <a:ext cx="9163668" cy="692696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7504" y="1628800"/>
            <a:ext cx="889248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ORIENTAÇÕES NORMATIVAS </a:t>
            </a:r>
          </a:p>
          <a:p>
            <a:pPr algn="ctr"/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PLOA/2018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627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6" name="CaixaDeTexto 5"/>
          <p:cNvSpPr txBox="1">
            <a:spLocks noChangeArrowheads="1"/>
          </p:cNvSpPr>
          <p:nvPr/>
        </p:nvSpPr>
        <p:spPr bwMode="auto">
          <a:xfrm>
            <a:off x="478627" y="980728"/>
            <a:ext cx="820817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CAPÍTULO III – Elaboração da Proposta Orçamentária.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CAPÍTULO IV – Telas de Elaboração do Orçamento no SIGGO.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CAPITULO VII – Tabelas de Apoio da Elaboração da Proposta Orçamentária</a:t>
            </a:r>
            <a:endParaRPr lang="pt-BR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1520" y="116632"/>
            <a:ext cx="8435280" cy="526286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Manual de Planejamento e Orçamento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381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6802121"/>
              </p:ext>
            </p:extLst>
          </p:nvPr>
        </p:nvGraphicFramePr>
        <p:xfrm>
          <a:off x="611560" y="980731"/>
          <a:ext cx="8075240" cy="5612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473"/>
                <a:gridCol w="340767"/>
              </a:tblGrid>
              <a:tr h="697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b="1" dirty="0">
                          <a:effectLst/>
                        </a:rPr>
                        <a:t>CAPITULO VII – Tabelas de Apoio da Elaboração da Proposta Orçamentária</a:t>
                      </a:r>
                      <a:endParaRPr lang="pt-B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 – Classificação Institucional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II – Classificação Funcional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697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III – Estrutura Programática – Codificação dos Programas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IV – Classificação das Despesas Quanto à sua Natureza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 – Codificação das Naturezas da Receita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 – Codificação dos Produtos/Unidades de Medida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VII – Codificação das Fontes de Recursos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413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Tabela VIII – Codificação da Localização 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1257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>
                          <a:effectLst/>
                        </a:rPr>
                        <a:t>Adendo I – Ementário da Receita do Distrito </a:t>
                      </a:r>
                      <a:r>
                        <a:rPr lang="pt-BR" sz="2400" dirty="0" smtClean="0">
                          <a:effectLst/>
                        </a:rPr>
                        <a:t>Federal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pt-BR" sz="2400" dirty="0" smtClean="0">
                          <a:effectLst/>
                        </a:rPr>
                        <a:t>Adendo </a:t>
                      </a:r>
                      <a:r>
                        <a:rPr lang="pt-BR" sz="2400" dirty="0">
                          <a:effectLst/>
                        </a:rPr>
                        <a:t>II – Ementário da Despesa do Distrito </a:t>
                      </a:r>
                      <a:r>
                        <a:rPr lang="pt-BR" sz="2400" dirty="0" smtClean="0">
                          <a:effectLst/>
                        </a:rPr>
                        <a:t>Federal</a:t>
                      </a:r>
                      <a:endParaRPr lang="pt-B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4000" dirty="0" smtClean="0">
                <a:solidFill>
                  <a:schemeClr val="bg1"/>
                </a:solidFill>
                <a:latin typeface="+mj-lt"/>
              </a:rPr>
              <a:t>Manual</a:t>
            </a:r>
            <a:r>
              <a:rPr lang="pt-BR" sz="3600" dirty="0" smtClean="0">
                <a:solidFill>
                  <a:schemeClr val="bg1"/>
                </a:solidFill>
                <a:latin typeface="+mj-lt"/>
              </a:rPr>
              <a:t> de Planejamento e Orçamento</a:t>
            </a: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-27384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IDENTIFICAÇÕES</a:t>
            </a:r>
            <a:r>
              <a:rPr lang="pt-BR" sz="36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EM SUBTÍTULOS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0489" name="Espaço Reservado para Conteúdo 2"/>
          <p:cNvSpPr txBox="1">
            <a:spLocks/>
          </p:cNvSpPr>
          <p:nvPr/>
        </p:nvSpPr>
        <p:spPr bwMode="auto">
          <a:xfrm>
            <a:off x="357188" y="1571625"/>
            <a:ext cx="8391525" cy="4449664"/>
          </a:xfrm>
          <a:prstGeom prst="rect">
            <a:avLst/>
          </a:prstGeom>
          <a:solidFill>
            <a:schemeClr val="accent1">
              <a:tint val="2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3400" dirty="0"/>
              <a:t> </a:t>
            </a:r>
            <a:r>
              <a:rPr lang="pt-BR" altLang="pt-BR" sz="3600" b="1" dirty="0"/>
              <a:t>	</a:t>
            </a:r>
            <a:r>
              <a:rPr lang="pt-BR" altLang="pt-BR" sz="2800" b="1" dirty="0"/>
              <a:t>(*) </a:t>
            </a:r>
            <a:r>
              <a:rPr lang="pt-BR" altLang="pt-BR" sz="2800" dirty="0"/>
              <a:t>Prioridades LDO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(**)</a:t>
            </a:r>
            <a:r>
              <a:rPr lang="pt-BR" altLang="pt-BR" sz="2800" dirty="0"/>
              <a:t> Projetos em Andamento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(***)</a:t>
            </a:r>
            <a:r>
              <a:rPr lang="pt-BR" altLang="pt-BR" sz="2800" dirty="0"/>
              <a:t> Conservação do Patrimônio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(EP) </a:t>
            </a:r>
            <a:r>
              <a:rPr lang="pt-BR" altLang="pt-BR" sz="2800" dirty="0"/>
              <a:t>– Emendas </a:t>
            </a:r>
            <a:r>
              <a:rPr lang="pt-BR" altLang="pt-BR" sz="2800" dirty="0" smtClean="0"/>
              <a:t>Parlamentares</a:t>
            </a:r>
          </a:p>
          <a:p>
            <a:pPr marL="901700">
              <a:spcBef>
                <a:spcPct val="20000"/>
              </a:spcBef>
              <a:buFont typeface="Arial" charset="0"/>
              <a:buNone/>
              <a:tabLst>
                <a:tab pos="901700" algn="l"/>
              </a:tabLst>
            </a:pPr>
            <a:r>
              <a:rPr lang="pt-BR" altLang="pt-BR" sz="3200" b="1" dirty="0" smtClean="0">
                <a:solidFill>
                  <a:srgbClr val="FF0000"/>
                </a:solidFill>
              </a:rPr>
              <a:t>(EPI) – Emendas Parlamentares Individuais</a:t>
            </a:r>
            <a:endParaRPr lang="pt-BR" altLang="pt-BR" sz="32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(EPE) </a:t>
            </a:r>
            <a:r>
              <a:rPr lang="pt-BR" altLang="pt-BR" sz="2800" dirty="0"/>
              <a:t>– Emendas Parlamentares na Execução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800" dirty="0"/>
              <a:t>	</a:t>
            </a:r>
            <a:r>
              <a:rPr lang="pt-BR" altLang="pt-BR" sz="2800" b="1" dirty="0"/>
              <a:t>(OCA) </a:t>
            </a:r>
            <a:r>
              <a:rPr lang="pt-BR" altLang="pt-BR" sz="2800" dirty="0"/>
              <a:t>– Orçamento da Criança e </a:t>
            </a:r>
            <a:r>
              <a:rPr lang="pt-BR" altLang="pt-BR" sz="2800" dirty="0" smtClean="0"/>
              <a:t>Adolescente</a:t>
            </a:r>
            <a:endParaRPr lang="pt-BR" altLang="pt-BR" sz="2800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solidFill>
                  <a:srgbClr val="898989"/>
                </a:solidFill>
              </a:rPr>
              <a:t>	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solidFill>
                  <a:srgbClr val="898989"/>
                </a:solidFill>
              </a:rPr>
              <a:t>	</a:t>
            </a:r>
            <a:endParaRPr lang="pt-BR" altLang="pt-BR" sz="3400" b="1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t-BR" altLang="pt-BR" sz="3400" b="1" dirty="0">
              <a:solidFill>
                <a:srgbClr val="0000FF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0" y="4827240"/>
            <a:ext cx="9144000" cy="762000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21" name="Divisa 20"/>
          <p:cNvSpPr/>
          <p:nvPr/>
        </p:nvSpPr>
        <p:spPr>
          <a:xfrm>
            <a:off x="395536" y="4869160"/>
            <a:ext cx="7344816" cy="648072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8860368" y="6453188"/>
            <a:ext cx="28363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27584" y="4941168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Informações Preliminares</a:t>
            </a:r>
            <a:endParaRPr lang="pt-BR" sz="2000" b="1" dirty="0" smtClean="0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0" y="1988840"/>
            <a:ext cx="889248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PLOA 2018</a:t>
            </a:r>
            <a:endParaRPr lang="pt-BR" sz="6600" b="1" dirty="0">
              <a:solidFill>
                <a:srgbClr val="33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377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79518" y="260635"/>
          <a:ext cx="8784963" cy="6335487"/>
        </p:xfrm>
        <a:graphic>
          <a:graphicData uri="http://schemas.openxmlformats.org/drawingml/2006/table">
            <a:tbl>
              <a:tblPr/>
              <a:tblGrid>
                <a:gridCol w="438221"/>
                <a:gridCol w="107025"/>
                <a:gridCol w="102820"/>
                <a:gridCol w="228376"/>
                <a:gridCol w="275680"/>
                <a:gridCol w="162541"/>
                <a:gridCol w="438221"/>
                <a:gridCol w="335342"/>
                <a:gridCol w="102879"/>
                <a:gridCol w="438221"/>
                <a:gridCol w="438221"/>
                <a:gridCol w="438221"/>
                <a:gridCol w="438221"/>
                <a:gridCol w="438221"/>
                <a:gridCol w="513540"/>
                <a:gridCol w="438221"/>
                <a:gridCol w="354655"/>
                <a:gridCol w="83566"/>
                <a:gridCol w="438221"/>
                <a:gridCol w="1062389"/>
                <a:gridCol w="504056"/>
                <a:gridCol w="569884"/>
                <a:gridCol w="438221"/>
              </a:tblGrid>
              <a:tr h="403115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Lei de Diretrizes Orçamentárias 2018</a:t>
                      </a:r>
                      <a:b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 de Metas e Prioridades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28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ANEXO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pt-BR" sz="11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Art. 8º da LDO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Subtítulo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Quantidade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 de Medida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68"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68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Programa: 6202 - BRASÍLIA SAUDÁVEL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3135 CONSTRUÇÃO DE UNIDADES BÁSICAS DE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0003 - CONSTRUÇÃO DE UNIDADES BÁSICAS DE SAÚDE - REGIÕES ADMINISTRATIVAS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0286 UNIDADE CONSTRUÍDA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SES - DISTRITO FEDERAL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3222 REFORMA DE UNIDADES BÁSICAS DE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0001 - REFORMA DE UNIDADES BÁSICAS DE SAÚDE-SES-DISTRITO FEDERAL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0289 UNIDADE REFORMADA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3140 CONSTRUÇÃO DE UNIDADES DE ATENÇÃO ESPECIALIZADA EM SAÚDE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0002 - CONSTRUÇÃO DO HOSPITAL DE ESPECIALIDADES CIRÚRGICAS E CENTRO ONCOLÓGICO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0355 UNIDADE CONSTRUÍDA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BRASÍLIA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 gridSpan="9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Programa: 6203 - GESTÃO PARA RESULTADOS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3104 PROGRAMA DE DESENVOLVIMENTO FAZENDÁRIO DO DF - PRODEFAZ- PROFISCO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0001 - PROGRAMA DE DESENVOLVIMENTO FAZENDÁRIO DO DF - PRODEFAZ - PROFISCO 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0005 AÇÃO REALIZADA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DISTRITO FEDERAL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68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30</a:t>
            </a:fld>
            <a:endParaRPr lang="pt-BR" dirty="0"/>
          </a:p>
        </p:txBody>
      </p:sp>
      <p:pic>
        <p:nvPicPr>
          <p:cNvPr id="117761" name="Figur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0"/>
            <a:ext cx="1009650" cy="9525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179511" y="260646"/>
          <a:ext cx="8640962" cy="6165212"/>
        </p:xfrm>
        <a:graphic>
          <a:graphicData uri="http://schemas.openxmlformats.org/drawingml/2006/table">
            <a:tbl>
              <a:tblPr/>
              <a:tblGrid>
                <a:gridCol w="2726546"/>
                <a:gridCol w="2957208"/>
                <a:gridCol w="2957208"/>
              </a:tblGrid>
              <a:tr h="33884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ANEXO XXIX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46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DEMANDAS DA POPULAÇÃO CONTEMPLADAS NO  PROJETO DE LEI ORÇAMENTÁRIA - PLOA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89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LDO, Art. 4º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 DA DEMANDA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PROGRAMAÇÕES CONSTANTES DO PLOA/2016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89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PROGRAMA DE TRABALHO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688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Construção de centro de educação infantil (creche e pré-escola), de centro de ensino fundamental e de centro de ensino médio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18101-SECRETARIA DE ESTADO DE  EDUCAÇÃO DO DISTRITO FEDERAL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12.365.6221.3271.9359-CONSTRUÇÃO DE UNIDADES DA EDUCAÇÃO INFANTIL-JARDINS MANGUEIRAL-SE- SÃO SEBASTIÃO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8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Construção de escolas no Jardim Mangueiral.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12.365.6221.3271.9359-CONSTRUÇÃO DE UNIDADES DA EDUCAÇÃO INFANTIL-JARDINS MANGUEIRAL-SE- SÃO SEBASTIÃO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Construção de escolas no Jardim Mangueiral.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12.362.6221.3272.9333-CONSTRUÇÃO DE UNIDADES DO ENSINO MÉDIO-JARDIM MANGUEIRAL-SE- SÃO SEBASTIÃO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1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Construção de creche ou escola de jardim de infância, escola de ensino fundamental e escola de ensino médio no Jardim Mangueiral.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12.365.6221.3271.9354-CONSTRUÇÃO DE UNIDADES DA EDUCAÇÃO INFANTIL-CRECHE- PAC2 -SE-DISTRITO FEDERAL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1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Implantação de um polo universitário ou de uma escola de ensino técnico profissional no Jardim Mangueiral como forma de reduzir a criminalidade.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12.363.6221.3234.2929-CONSTRUÇÃO DE UNIDADES DE ENSINO PROFISSIONALIZANTE-ESCOLAS TÉCNICAS PROFISSIONALIZANTES - SE-DISTRITO FEDERAL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1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Obras básicas como construção de calçadas, construção de praças, instalação de placas de endereçamento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26204-TRANSPORTE URBANO DO DISTRITO FEDERAL - DFTRANS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26.451.6216.5027.0002-IMPLANTAÇÃO DE SINALIZAÇÃO-DE ENDEREÇAMENTO, INDICATIVA E DE UTILIDADE PÚBLICA-DISTRITO FEDERAL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14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Criação do Parque do Horto Florestal de Sobradinho. Recuperação do Ribeirão Sobradinho. Criação do corredor ecológico para proteção do Ribeirão Sobradinho até a sua deságua.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22101-SECRETARIA DE ESTADO DE INFRAESTRUTURA E SERVIÇOS PÚBLICOS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15.451.6206.1950.1040-CONSTRUÇÃO DE PRAÇAS PÚBLICAS E PARQUES--DISTRITO FEDERAL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31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2915816" y="6431432"/>
            <a:ext cx="59046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lvl="1" indent="0" algn="ctr" eaLnBrk="1" fontAlgn="b" hangingPunct="1">
              <a:spcBef>
                <a:spcPct val="0"/>
              </a:spcBef>
              <a:buNone/>
              <a:defRPr/>
            </a:pP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5060" name="Rectangle 18"/>
          <p:cNvSpPr>
            <a:spLocks noChangeArrowheads="1"/>
          </p:cNvSpPr>
          <p:nvPr/>
        </p:nvSpPr>
        <p:spPr bwMode="auto">
          <a:xfrm>
            <a:off x="20638" y="6840538"/>
            <a:ext cx="9144000" cy="34925"/>
          </a:xfrm>
          <a:prstGeom prst="rect">
            <a:avLst/>
          </a:prstGeom>
          <a:gradFill rotWithShape="1">
            <a:gsLst>
              <a:gs pos="0">
                <a:srgbClr val="CCCBA9"/>
              </a:gs>
              <a:gs pos="100000">
                <a:srgbClr val="9391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 dirty="0"/>
          </a:p>
        </p:txBody>
      </p:sp>
      <p:sp>
        <p:nvSpPr>
          <p:cNvPr id="45063" name="Retângulo 1"/>
          <p:cNvSpPr>
            <a:spLocks noChangeArrowheads="1"/>
          </p:cNvSpPr>
          <p:nvPr/>
        </p:nvSpPr>
        <p:spPr bwMode="auto">
          <a:xfrm>
            <a:off x="215516" y="1352957"/>
            <a:ext cx="8712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>
                <a:solidFill>
                  <a:schemeClr val="bg2">
                    <a:lumMod val="25000"/>
                  </a:schemeClr>
                </a:solidFill>
              </a:rPr>
              <a:t>Secretaria de Estado de </a:t>
            </a:r>
            <a:r>
              <a:rPr lang="pt-BR" altLang="pt-BR" sz="2400" dirty="0" smtClean="0">
                <a:solidFill>
                  <a:schemeClr val="bg2">
                    <a:lumMod val="25000"/>
                  </a:schemeClr>
                </a:solidFill>
              </a:rPr>
              <a:t>Planejamento, Orçamento e Gestão</a:t>
            </a:r>
            <a:endParaRPr lang="pt-BR" altLang="pt-BR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>
                <a:solidFill>
                  <a:schemeClr val="bg2">
                    <a:lumMod val="25000"/>
                  </a:schemeClr>
                </a:solidFill>
              </a:rPr>
              <a:t>Subsecretaria de Orçamento </a:t>
            </a:r>
            <a:r>
              <a:rPr lang="pt-BR" altLang="pt-BR" sz="2400" dirty="0" smtClean="0">
                <a:solidFill>
                  <a:schemeClr val="bg2">
                    <a:lumMod val="25000"/>
                  </a:schemeClr>
                </a:solidFill>
              </a:rPr>
              <a:t>Público - SUOP     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</a:rPr>
              <a:t>Coordenação </a:t>
            </a:r>
            <a:r>
              <a:rPr lang="pt-BR" altLang="pt-BR" sz="2400" b="1" dirty="0">
                <a:solidFill>
                  <a:schemeClr val="bg2">
                    <a:lumMod val="25000"/>
                  </a:schemeClr>
                </a:solidFill>
              </a:rPr>
              <a:t>de Elaboração </a:t>
            </a:r>
            <a:r>
              <a:rPr lang="pt-BR" altLang="pt-BR" sz="2400" b="1" dirty="0" smtClean="0">
                <a:solidFill>
                  <a:schemeClr val="bg2">
                    <a:lumMod val="25000"/>
                  </a:schemeClr>
                </a:solidFill>
              </a:rPr>
              <a:t>de Leis Orçamentárias - COEL </a:t>
            </a:r>
            <a:endParaRPr lang="pt-BR" altLang="pt-BR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/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 smtClean="0"/>
              <a:t>Anexo </a:t>
            </a:r>
            <a:r>
              <a:rPr lang="pt-BR" altLang="pt-BR" sz="2400" dirty="0"/>
              <a:t>do Palácio do </a:t>
            </a:r>
            <a:r>
              <a:rPr lang="pt-BR" altLang="pt-BR" sz="2400" dirty="0" smtClean="0"/>
              <a:t>Buriti - 10º Andar, </a:t>
            </a:r>
            <a:endParaRPr lang="pt-BR" altLang="pt-BR" sz="2400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/>
              <a:t>Telefones: </a:t>
            </a:r>
            <a:r>
              <a:rPr lang="pt-BR" altLang="pt-BR" sz="2400" dirty="0" smtClean="0"/>
              <a:t>3414.6218 – 3414.6254 – 3414.6257</a:t>
            </a:r>
            <a:endParaRPr lang="pt-BR" altLang="pt-BR" sz="2400" dirty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/>
              <a:t>E-mail: </a:t>
            </a:r>
            <a:r>
              <a:rPr lang="pt-BR" altLang="pt-BR" sz="2400" dirty="0" smtClean="0">
                <a:hlinkClick r:id="rId3"/>
              </a:rPr>
              <a:t>orcamento@seplan.df.gov.br</a:t>
            </a:r>
            <a:endParaRPr lang="pt-BR" altLang="pt-BR" sz="2400" dirty="0" smtClean="0"/>
          </a:p>
          <a:p>
            <a:pPr algn="ctr">
              <a:buClr>
                <a:schemeClr val="tx2"/>
              </a:buClr>
              <a:buSzPct val="70000"/>
            </a:pPr>
            <a:r>
              <a:rPr lang="pt-BR" altLang="pt-BR" sz="2400" dirty="0" smtClean="0">
                <a:hlinkClick r:id="rId4"/>
              </a:rPr>
              <a:t>coel.suop@seplag.df.gov.br</a:t>
            </a:r>
            <a:r>
              <a:rPr lang="pt-BR" altLang="pt-BR" sz="2400" dirty="0" smtClean="0"/>
              <a:t> </a:t>
            </a: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 smtClean="0">
              <a:solidFill>
                <a:srgbClr val="FF0000"/>
              </a:solidFill>
            </a:endParaRPr>
          </a:p>
          <a:p>
            <a:pPr algn="ctr">
              <a:buClr>
                <a:schemeClr val="tx2"/>
              </a:buClr>
              <a:buSzPct val="70000"/>
            </a:pPr>
            <a:endParaRPr lang="pt-BR" altLang="pt-BR" sz="2400" b="1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1">
            <a:gsLst>
              <a:gs pos="8000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31840" y="598477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0000FF"/>
                </a:solidFill>
                <a:latin typeface="Brush Script MT" pitchFamily="66" charset="0"/>
              </a:rPr>
              <a:t>Obrigado</a:t>
            </a:r>
            <a:r>
              <a:rPr lang="pt-BR" sz="4000" dirty="0" smtClean="0">
                <a:solidFill>
                  <a:srgbClr val="0000FF"/>
                </a:solidFill>
                <a:latin typeface="Brush Script MT" pitchFamily="66" charset="0"/>
              </a:rPr>
              <a:t>!</a:t>
            </a:r>
            <a:endParaRPr lang="pt-BR" sz="4000" dirty="0">
              <a:solidFill>
                <a:srgbClr val="0000FF"/>
              </a:solidFill>
              <a:latin typeface="Brush Script MT" pitchFamily="66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32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51520" y="692696"/>
            <a:ext cx="8568952" cy="5272088"/>
            <a:chOff x="431" y="754"/>
            <a:chExt cx="4898" cy="3321"/>
          </a:xfrm>
        </p:grpSpPr>
        <p:sp>
          <p:nvSpPr>
            <p:cNvPr id="655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754"/>
              <a:ext cx="4898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554" y="3521"/>
              <a:ext cx="151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Arial" pitchFamily="34" charset="0"/>
                </a:rPr>
                <a:t>(Art. 165, I, II e III, da CF)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09" y="1662"/>
              <a:ext cx="1835" cy="1893"/>
              <a:chOff x="2109" y="1662"/>
              <a:chExt cx="1835" cy="1893"/>
            </a:xfrm>
          </p:grpSpPr>
          <p:sp>
            <p:nvSpPr>
              <p:cNvPr id="65548" name="Freeform 12"/>
              <p:cNvSpPr>
                <a:spLocks/>
              </p:cNvSpPr>
              <p:nvPr/>
            </p:nvSpPr>
            <p:spPr bwMode="auto">
              <a:xfrm>
                <a:off x="2851" y="1662"/>
                <a:ext cx="1015" cy="348"/>
              </a:xfrm>
              <a:custGeom>
                <a:avLst/>
                <a:gdLst/>
                <a:ahLst/>
                <a:cxnLst>
                  <a:cxn ang="0">
                    <a:pos x="51" y="3"/>
                  </a:cxn>
                  <a:cxn ang="0">
                    <a:pos x="73" y="11"/>
                  </a:cxn>
                  <a:cxn ang="0">
                    <a:pos x="102" y="18"/>
                  </a:cxn>
                  <a:cxn ang="0">
                    <a:pos x="136" y="28"/>
                  </a:cxn>
                  <a:cxn ang="0">
                    <a:pos x="175" y="39"/>
                  </a:cxn>
                  <a:cxn ang="0">
                    <a:pos x="216" y="51"/>
                  </a:cxn>
                  <a:cxn ang="0">
                    <a:pos x="261" y="67"/>
                  </a:cxn>
                  <a:cxn ang="0">
                    <a:pos x="302" y="81"/>
                  </a:cxn>
                  <a:cxn ang="0">
                    <a:pos x="345" y="96"/>
                  </a:cxn>
                  <a:cxn ang="0">
                    <a:pos x="383" y="112"/>
                  </a:cxn>
                  <a:cxn ang="0">
                    <a:pos x="420" y="129"/>
                  </a:cxn>
                  <a:cxn ang="0">
                    <a:pos x="460" y="143"/>
                  </a:cxn>
                  <a:cxn ang="0">
                    <a:pos x="499" y="156"/>
                  </a:cxn>
                  <a:cxn ang="0">
                    <a:pos x="538" y="170"/>
                  </a:cxn>
                  <a:cxn ang="0">
                    <a:pos x="576" y="179"/>
                  </a:cxn>
                  <a:cxn ang="0">
                    <a:pos x="612" y="188"/>
                  </a:cxn>
                  <a:cxn ang="0">
                    <a:pos x="649" y="196"/>
                  </a:cxn>
                  <a:cxn ang="0">
                    <a:pos x="682" y="201"/>
                  </a:cxn>
                  <a:cxn ang="0">
                    <a:pos x="714" y="206"/>
                  </a:cxn>
                  <a:cxn ang="0">
                    <a:pos x="744" y="207"/>
                  </a:cxn>
                  <a:cxn ang="0">
                    <a:pos x="771" y="209"/>
                  </a:cxn>
                  <a:cxn ang="0">
                    <a:pos x="802" y="212"/>
                  </a:cxn>
                  <a:cxn ang="0">
                    <a:pos x="834" y="217"/>
                  </a:cxn>
                  <a:cxn ang="0">
                    <a:pos x="866" y="223"/>
                  </a:cxn>
                  <a:cxn ang="0">
                    <a:pos x="898" y="232"/>
                  </a:cxn>
                  <a:cxn ang="0">
                    <a:pos x="931" y="240"/>
                  </a:cxn>
                  <a:cxn ang="0">
                    <a:pos x="957" y="248"/>
                  </a:cxn>
                  <a:cxn ang="0">
                    <a:pos x="979" y="254"/>
                  </a:cxn>
                  <a:cxn ang="0">
                    <a:pos x="1007" y="263"/>
                  </a:cxn>
                  <a:cxn ang="0">
                    <a:pos x="952" y="346"/>
                  </a:cxn>
                  <a:cxn ang="0">
                    <a:pos x="923" y="337"/>
                  </a:cxn>
                  <a:cxn ang="0">
                    <a:pos x="896" y="329"/>
                  </a:cxn>
                  <a:cxn ang="0">
                    <a:pos x="868" y="318"/>
                  </a:cxn>
                  <a:cxn ang="0">
                    <a:pos x="836" y="309"/>
                  </a:cxn>
                  <a:cxn ang="0">
                    <a:pos x="802" y="298"/>
                  </a:cxn>
                  <a:cxn ang="0">
                    <a:pos x="769" y="285"/>
                  </a:cxn>
                  <a:cxn ang="0">
                    <a:pos x="735" y="274"/>
                  </a:cxn>
                  <a:cxn ang="0">
                    <a:pos x="705" y="262"/>
                  </a:cxn>
                  <a:cxn ang="0">
                    <a:pos x="682" y="251"/>
                  </a:cxn>
                  <a:cxn ang="0">
                    <a:pos x="655" y="238"/>
                  </a:cxn>
                  <a:cxn ang="0">
                    <a:pos x="623" y="224"/>
                  </a:cxn>
                  <a:cxn ang="0">
                    <a:pos x="585" y="213"/>
                  </a:cxn>
                  <a:cxn ang="0">
                    <a:pos x="546" y="199"/>
                  </a:cxn>
                  <a:cxn ang="0">
                    <a:pos x="503" y="185"/>
                  </a:cxn>
                  <a:cxn ang="0">
                    <a:pos x="458" y="174"/>
                  </a:cxn>
                  <a:cxn ang="0">
                    <a:pos x="413" y="165"/>
                  </a:cxn>
                  <a:cxn ang="0">
                    <a:pos x="368" y="154"/>
                  </a:cxn>
                  <a:cxn ang="0">
                    <a:pos x="325" y="146"/>
                  </a:cxn>
                  <a:cxn ang="0">
                    <a:pos x="282" y="143"/>
                  </a:cxn>
                  <a:cxn ang="0">
                    <a:pos x="245" y="139"/>
                  </a:cxn>
                  <a:cxn ang="0">
                    <a:pos x="207" y="134"/>
                  </a:cxn>
                  <a:cxn ang="0">
                    <a:pos x="171" y="128"/>
                  </a:cxn>
                  <a:cxn ang="0">
                    <a:pos x="136" y="120"/>
                  </a:cxn>
                  <a:cxn ang="0">
                    <a:pos x="103" y="112"/>
                  </a:cxn>
                  <a:cxn ang="0">
                    <a:pos x="77" y="103"/>
                  </a:cxn>
                  <a:cxn ang="0">
                    <a:pos x="50" y="95"/>
                  </a:cxn>
                  <a:cxn ang="0">
                    <a:pos x="26" y="84"/>
                  </a:cxn>
                  <a:cxn ang="0">
                    <a:pos x="1" y="75"/>
                  </a:cxn>
                </a:cxnLst>
                <a:rect l="0" t="0" r="r" b="b"/>
                <a:pathLst>
                  <a:path w="1015" h="348">
                    <a:moveTo>
                      <a:pt x="32" y="0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51" y="3"/>
                    </a:lnTo>
                    <a:lnTo>
                      <a:pt x="55" y="4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4" y="7"/>
                    </a:lnTo>
                    <a:lnTo>
                      <a:pt x="68" y="9"/>
                    </a:lnTo>
                    <a:lnTo>
                      <a:pt x="73" y="11"/>
                    </a:lnTo>
                    <a:lnTo>
                      <a:pt x="77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6" y="15"/>
                    </a:lnTo>
                    <a:lnTo>
                      <a:pt x="102" y="18"/>
                    </a:lnTo>
                    <a:lnTo>
                      <a:pt x="107" y="18"/>
                    </a:lnTo>
                    <a:lnTo>
                      <a:pt x="112" y="20"/>
                    </a:lnTo>
                    <a:lnTo>
                      <a:pt x="119" y="21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136" y="28"/>
                    </a:lnTo>
                    <a:lnTo>
                      <a:pt x="143" y="29"/>
                    </a:lnTo>
                    <a:lnTo>
                      <a:pt x="150" y="32"/>
                    </a:lnTo>
                    <a:lnTo>
                      <a:pt x="157" y="32"/>
                    </a:lnTo>
                    <a:lnTo>
                      <a:pt x="162" y="34"/>
                    </a:lnTo>
                    <a:lnTo>
                      <a:pt x="170" y="37"/>
                    </a:lnTo>
                    <a:lnTo>
                      <a:pt x="175" y="39"/>
                    </a:lnTo>
                    <a:lnTo>
                      <a:pt x="182" y="40"/>
                    </a:lnTo>
                    <a:lnTo>
                      <a:pt x="189" y="42"/>
                    </a:lnTo>
                    <a:lnTo>
                      <a:pt x="196" y="45"/>
                    </a:lnTo>
                    <a:lnTo>
                      <a:pt x="204" y="46"/>
                    </a:lnTo>
                    <a:lnTo>
                      <a:pt x="211" y="50"/>
                    </a:lnTo>
                    <a:lnTo>
                      <a:pt x="216" y="51"/>
                    </a:lnTo>
                    <a:lnTo>
                      <a:pt x="223" y="53"/>
                    </a:lnTo>
                    <a:lnTo>
                      <a:pt x="232" y="56"/>
                    </a:lnTo>
                    <a:lnTo>
                      <a:pt x="238" y="57"/>
                    </a:lnTo>
                    <a:lnTo>
                      <a:pt x="245" y="60"/>
                    </a:lnTo>
                    <a:lnTo>
                      <a:pt x="252" y="64"/>
                    </a:lnTo>
                    <a:lnTo>
                      <a:pt x="261" y="67"/>
                    </a:lnTo>
                    <a:lnTo>
                      <a:pt x="268" y="68"/>
                    </a:lnTo>
                    <a:lnTo>
                      <a:pt x="273" y="71"/>
                    </a:lnTo>
                    <a:lnTo>
                      <a:pt x="281" y="73"/>
                    </a:lnTo>
                    <a:lnTo>
                      <a:pt x="288" y="76"/>
                    </a:lnTo>
                    <a:lnTo>
                      <a:pt x="295" y="78"/>
                    </a:lnTo>
                    <a:lnTo>
                      <a:pt x="302" y="81"/>
                    </a:lnTo>
                    <a:lnTo>
                      <a:pt x="309" y="82"/>
                    </a:lnTo>
                    <a:lnTo>
                      <a:pt x="316" y="85"/>
                    </a:lnTo>
                    <a:lnTo>
                      <a:pt x="324" y="89"/>
                    </a:lnTo>
                    <a:lnTo>
                      <a:pt x="329" y="90"/>
                    </a:lnTo>
                    <a:lnTo>
                      <a:pt x="338" y="95"/>
                    </a:lnTo>
                    <a:lnTo>
                      <a:pt x="345" y="96"/>
                    </a:lnTo>
                    <a:lnTo>
                      <a:pt x="350" y="99"/>
                    </a:lnTo>
                    <a:lnTo>
                      <a:pt x="358" y="103"/>
                    </a:lnTo>
                    <a:lnTo>
                      <a:pt x="363" y="104"/>
                    </a:lnTo>
                    <a:lnTo>
                      <a:pt x="370" y="107"/>
                    </a:lnTo>
                    <a:lnTo>
                      <a:pt x="376" y="110"/>
                    </a:lnTo>
                    <a:lnTo>
                      <a:pt x="383" y="112"/>
                    </a:lnTo>
                    <a:lnTo>
                      <a:pt x="388" y="115"/>
                    </a:lnTo>
                    <a:lnTo>
                      <a:pt x="395" y="118"/>
                    </a:lnTo>
                    <a:lnTo>
                      <a:pt x="401" y="120"/>
                    </a:lnTo>
                    <a:lnTo>
                      <a:pt x="408" y="123"/>
                    </a:lnTo>
                    <a:lnTo>
                      <a:pt x="413" y="124"/>
                    </a:lnTo>
                    <a:lnTo>
                      <a:pt x="420" y="129"/>
                    </a:lnTo>
                    <a:lnTo>
                      <a:pt x="426" y="131"/>
                    </a:lnTo>
                    <a:lnTo>
                      <a:pt x="433" y="134"/>
                    </a:lnTo>
                    <a:lnTo>
                      <a:pt x="440" y="135"/>
                    </a:lnTo>
                    <a:lnTo>
                      <a:pt x="445" y="139"/>
                    </a:lnTo>
                    <a:lnTo>
                      <a:pt x="452" y="140"/>
                    </a:lnTo>
                    <a:lnTo>
                      <a:pt x="460" y="143"/>
                    </a:lnTo>
                    <a:lnTo>
                      <a:pt x="467" y="145"/>
                    </a:lnTo>
                    <a:lnTo>
                      <a:pt x="472" y="148"/>
                    </a:lnTo>
                    <a:lnTo>
                      <a:pt x="479" y="149"/>
                    </a:lnTo>
                    <a:lnTo>
                      <a:pt x="485" y="151"/>
                    </a:lnTo>
                    <a:lnTo>
                      <a:pt x="492" y="154"/>
                    </a:lnTo>
                    <a:lnTo>
                      <a:pt x="499" y="156"/>
                    </a:lnTo>
                    <a:lnTo>
                      <a:pt x="504" y="159"/>
                    </a:lnTo>
                    <a:lnTo>
                      <a:pt x="512" y="160"/>
                    </a:lnTo>
                    <a:lnTo>
                      <a:pt x="517" y="162"/>
                    </a:lnTo>
                    <a:lnTo>
                      <a:pt x="524" y="165"/>
                    </a:lnTo>
                    <a:lnTo>
                      <a:pt x="529" y="167"/>
                    </a:lnTo>
                    <a:lnTo>
                      <a:pt x="538" y="170"/>
                    </a:lnTo>
                    <a:lnTo>
                      <a:pt x="542" y="170"/>
                    </a:lnTo>
                    <a:lnTo>
                      <a:pt x="551" y="173"/>
                    </a:lnTo>
                    <a:lnTo>
                      <a:pt x="556" y="174"/>
                    </a:lnTo>
                    <a:lnTo>
                      <a:pt x="562" y="176"/>
                    </a:lnTo>
                    <a:lnTo>
                      <a:pt x="569" y="178"/>
                    </a:lnTo>
                    <a:lnTo>
                      <a:pt x="576" y="179"/>
                    </a:lnTo>
                    <a:lnTo>
                      <a:pt x="581" y="181"/>
                    </a:lnTo>
                    <a:lnTo>
                      <a:pt x="587" y="182"/>
                    </a:lnTo>
                    <a:lnTo>
                      <a:pt x="594" y="184"/>
                    </a:lnTo>
                    <a:lnTo>
                      <a:pt x="599" y="185"/>
                    </a:lnTo>
                    <a:lnTo>
                      <a:pt x="606" y="185"/>
                    </a:lnTo>
                    <a:lnTo>
                      <a:pt x="612" y="188"/>
                    </a:lnTo>
                    <a:lnTo>
                      <a:pt x="619" y="190"/>
                    </a:lnTo>
                    <a:lnTo>
                      <a:pt x="624" y="190"/>
                    </a:lnTo>
                    <a:lnTo>
                      <a:pt x="630" y="193"/>
                    </a:lnTo>
                    <a:lnTo>
                      <a:pt x="637" y="193"/>
                    </a:lnTo>
                    <a:lnTo>
                      <a:pt x="642" y="195"/>
                    </a:lnTo>
                    <a:lnTo>
                      <a:pt x="649" y="196"/>
                    </a:lnTo>
                    <a:lnTo>
                      <a:pt x="655" y="196"/>
                    </a:lnTo>
                    <a:lnTo>
                      <a:pt x="658" y="198"/>
                    </a:lnTo>
                    <a:lnTo>
                      <a:pt x="666" y="199"/>
                    </a:lnTo>
                    <a:lnTo>
                      <a:pt x="671" y="201"/>
                    </a:lnTo>
                    <a:lnTo>
                      <a:pt x="676" y="201"/>
                    </a:lnTo>
                    <a:lnTo>
                      <a:pt x="682" y="201"/>
                    </a:lnTo>
                    <a:lnTo>
                      <a:pt x="689" y="203"/>
                    </a:lnTo>
                    <a:lnTo>
                      <a:pt x="694" y="203"/>
                    </a:lnTo>
                    <a:lnTo>
                      <a:pt x="700" y="204"/>
                    </a:lnTo>
                    <a:lnTo>
                      <a:pt x="703" y="204"/>
                    </a:lnTo>
                    <a:lnTo>
                      <a:pt x="709" y="204"/>
                    </a:lnTo>
                    <a:lnTo>
                      <a:pt x="714" y="206"/>
                    </a:lnTo>
                    <a:lnTo>
                      <a:pt x="717" y="206"/>
                    </a:lnTo>
                    <a:lnTo>
                      <a:pt x="723" y="206"/>
                    </a:lnTo>
                    <a:lnTo>
                      <a:pt x="730" y="206"/>
                    </a:lnTo>
                    <a:lnTo>
                      <a:pt x="735" y="207"/>
                    </a:lnTo>
                    <a:lnTo>
                      <a:pt x="739" y="207"/>
                    </a:lnTo>
                    <a:lnTo>
                      <a:pt x="744" y="207"/>
                    </a:lnTo>
                    <a:lnTo>
                      <a:pt x="748" y="207"/>
                    </a:lnTo>
                    <a:lnTo>
                      <a:pt x="753" y="209"/>
                    </a:lnTo>
                    <a:lnTo>
                      <a:pt x="757" y="209"/>
                    </a:lnTo>
                    <a:lnTo>
                      <a:pt x="762" y="209"/>
                    </a:lnTo>
                    <a:lnTo>
                      <a:pt x="766" y="209"/>
                    </a:lnTo>
                    <a:lnTo>
                      <a:pt x="771" y="209"/>
                    </a:lnTo>
                    <a:lnTo>
                      <a:pt x="775" y="209"/>
                    </a:lnTo>
                    <a:lnTo>
                      <a:pt x="780" y="209"/>
                    </a:lnTo>
                    <a:lnTo>
                      <a:pt x="785" y="209"/>
                    </a:lnTo>
                    <a:lnTo>
                      <a:pt x="791" y="210"/>
                    </a:lnTo>
                    <a:lnTo>
                      <a:pt x="796" y="210"/>
                    </a:lnTo>
                    <a:lnTo>
                      <a:pt x="802" y="212"/>
                    </a:lnTo>
                    <a:lnTo>
                      <a:pt x="807" y="212"/>
                    </a:lnTo>
                    <a:lnTo>
                      <a:pt x="812" y="213"/>
                    </a:lnTo>
                    <a:lnTo>
                      <a:pt x="818" y="213"/>
                    </a:lnTo>
                    <a:lnTo>
                      <a:pt x="823" y="215"/>
                    </a:lnTo>
                    <a:lnTo>
                      <a:pt x="828" y="215"/>
                    </a:lnTo>
                    <a:lnTo>
                      <a:pt x="834" y="217"/>
                    </a:lnTo>
                    <a:lnTo>
                      <a:pt x="839" y="217"/>
                    </a:lnTo>
                    <a:lnTo>
                      <a:pt x="846" y="218"/>
                    </a:lnTo>
                    <a:lnTo>
                      <a:pt x="850" y="220"/>
                    </a:lnTo>
                    <a:lnTo>
                      <a:pt x="855" y="221"/>
                    </a:lnTo>
                    <a:lnTo>
                      <a:pt x="861" y="221"/>
                    </a:lnTo>
                    <a:lnTo>
                      <a:pt x="866" y="223"/>
                    </a:lnTo>
                    <a:lnTo>
                      <a:pt x="871" y="224"/>
                    </a:lnTo>
                    <a:lnTo>
                      <a:pt x="879" y="224"/>
                    </a:lnTo>
                    <a:lnTo>
                      <a:pt x="882" y="227"/>
                    </a:lnTo>
                    <a:lnTo>
                      <a:pt x="888" y="227"/>
                    </a:lnTo>
                    <a:lnTo>
                      <a:pt x="893" y="229"/>
                    </a:lnTo>
                    <a:lnTo>
                      <a:pt x="898" y="232"/>
                    </a:lnTo>
                    <a:lnTo>
                      <a:pt x="904" y="232"/>
                    </a:lnTo>
                    <a:lnTo>
                      <a:pt x="909" y="234"/>
                    </a:lnTo>
                    <a:lnTo>
                      <a:pt x="914" y="235"/>
                    </a:lnTo>
                    <a:lnTo>
                      <a:pt x="920" y="237"/>
                    </a:lnTo>
                    <a:lnTo>
                      <a:pt x="925" y="238"/>
                    </a:lnTo>
                    <a:lnTo>
                      <a:pt x="931" y="240"/>
                    </a:lnTo>
                    <a:lnTo>
                      <a:pt x="934" y="240"/>
                    </a:lnTo>
                    <a:lnTo>
                      <a:pt x="939" y="242"/>
                    </a:lnTo>
                    <a:lnTo>
                      <a:pt x="943" y="243"/>
                    </a:lnTo>
                    <a:lnTo>
                      <a:pt x="947" y="245"/>
                    </a:lnTo>
                    <a:lnTo>
                      <a:pt x="952" y="245"/>
                    </a:lnTo>
                    <a:lnTo>
                      <a:pt x="957" y="248"/>
                    </a:lnTo>
                    <a:lnTo>
                      <a:pt x="961" y="248"/>
                    </a:lnTo>
                    <a:lnTo>
                      <a:pt x="965" y="249"/>
                    </a:lnTo>
                    <a:lnTo>
                      <a:pt x="968" y="251"/>
                    </a:lnTo>
                    <a:lnTo>
                      <a:pt x="972" y="252"/>
                    </a:lnTo>
                    <a:lnTo>
                      <a:pt x="977" y="252"/>
                    </a:lnTo>
                    <a:lnTo>
                      <a:pt x="979" y="254"/>
                    </a:lnTo>
                    <a:lnTo>
                      <a:pt x="982" y="256"/>
                    </a:lnTo>
                    <a:lnTo>
                      <a:pt x="986" y="256"/>
                    </a:lnTo>
                    <a:lnTo>
                      <a:pt x="993" y="259"/>
                    </a:lnTo>
                    <a:lnTo>
                      <a:pt x="999" y="260"/>
                    </a:lnTo>
                    <a:lnTo>
                      <a:pt x="1004" y="263"/>
                    </a:lnTo>
                    <a:lnTo>
                      <a:pt x="1007" y="263"/>
                    </a:lnTo>
                    <a:lnTo>
                      <a:pt x="1013" y="267"/>
                    </a:lnTo>
                    <a:lnTo>
                      <a:pt x="1015" y="267"/>
                    </a:lnTo>
                    <a:lnTo>
                      <a:pt x="959" y="348"/>
                    </a:lnTo>
                    <a:lnTo>
                      <a:pt x="957" y="346"/>
                    </a:lnTo>
                    <a:lnTo>
                      <a:pt x="956" y="346"/>
                    </a:lnTo>
                    <a:lnTo>
                      <a:pt x="952" y="346"/>
                    </a:lnTo>
                    <a:lnTo>
                      <a:pt x="948" y="345"/>
                    </a:lnTo>
                    <a:lnTo>
                      <a:pt x="945" y="343"/>
                    </a:lnTo>
                    <a:lnTo>
                      <a:pt x="939" y="341"/>
                    </a:lnTo>
                    <a:lnTo>
                      <a:pt x="932" y="340"/>
                    </a:lnTo>
                    <a:lnTo>
                      <a:pt x="927" y="338"/>
                    </a:lnTo>
                    <a:lnTo>
                      <a:pt x="923" y="337"/>
                    </a:lnTo>
                    <a:lnTo>
                      <a:pt x="920" y="335"/>
                    </a:lnTo>
                    <a:lnTo>
                      <a:pt x="914" y="334"/>
                    </a:lnTo>
                    <a:lnTo>
                      <a:pt x="911" y="334"/>
                    </a:lnTo>
                    <a:lnTo>
                      <a:pt x="905" y="332"/>
                    </a:lnTo>
                    <a:lnTo>
                      <a:pt x="902" y="329"/>
                    </a:lnTo>
                    <a:lnTo>
                      <a:pt x="896" y="329"/>
                    </a:lnTo>
                    <a:lnTo>
                      <a:pt x="893" y="327"/>
                    </a:lnTo>
                    <a:lnTo>
                      <a:pt x="888" y="326"/>
                    </a:lnTo>
                    <a:lnTo>
                      <a:pt x="884" y="323"/>
                    </a:lnTo>
                    <a:lnTo>
                      <a:pt x="879" y="323"/>
                    </a:lnTo>
                    <a:lnTo>
                      <a:pt x="873" y="320"/>
                    </a:lnTo>
                    <a:lnTo>
                      <a:pt x="868" y="318"/>
                    </a:lnTo>
                    <a:lnTo>
                      <a:pt x="862" y="318"/>
                    </a:lnTo>
                    <a:lnTo>
                      <a:pt x="859" y="315"/>
                    </a:lnTo>
                    <a:lnTo>
                      <a:pt x="854" y="315"/>
                    </a:lnTo>
                    <a:lnTo>
                      <a:pt x="848" y="312"/>
                    </a:lnTo>
                    <a:lnTo>
                      <a:pt x="843" y="310"/>
                    </a:lnTo>
                    <a:lnTo>
                      <a:pt x="836" y="309"/>
                    </a:lnTo>
                    <a:lnTo>
                      <a:pt x="830" y="307"/>
                    </a:lnTo>
                    <a:lnTo>
                      <a:pt x="825" y="306"/>
                    </a:lnTo>
                    <a:lnTo>
                      <a:pt x="820" y="302"/>
                    </a:lnTo>
                    <a:lnTo>
                      <a:pt x="814" y="301"/>
                    </a:lnTo>
                    <a:lnTo>
                      <a:pt x="809" y="299"/>
                    </a:lnTo>
                    <a:lnTo>
                      <a:pt x="802" y="298"/>
                    </a:lnTo>
                    <a:lnTo>
                      <a:pt x="796" y="295"/>
                    </a:lnTo>
                    <a:lnTo>
                      <a:pt x="791" y="295"/>
                    </a:lnTo>
                    <a:lnTo>
                      <a:pt x="785" y="291"/>
                    </a:lnTo>
                    <a:lnTo>
                      <a:pt x="780" y="288"/>
                    </a:lnTo>
                    <a:lnTo>
                      <a:pt x="775" y="287"/>
                    </a:lnTo>
                    <a:lnTo>
                      <a:pt x="769" y="285"/>
                    </a:lnTo>
                    <a:lnTo>
                      <a:pt x="764" y="284"/>
                    </a:lnTo>
                    <a:lnTo>
                      <a:pt x="759" y="282"/>
                    </a:lnTo>
                    <a:lnTo>
                      <a:pt x="753" y="279"/>
                    </a:lnTo>
                    <a:lnTo>
                      <a:pt x="746" y="277"/>
                    </a:lnTo>
                    <a:lnTo>
                      <a:pt x="741" y="276"/>
                    </a:lnTo>
                    <a:lnTo>
                      <a:pt x="735" y="274"/>
                    </a:lnTo>
                    <a:lnTo>
                      <a:pt x="730" y="271"/>
                    </a:lnTo>
                    <a:lnTo>
                      <a:pt x="726" y="270"/>
                    </a:lnTo>
                    <a:lnTo>
                      <a:pt x="721" y="268"/>
                    </a:lnTo>
                    <a:lnTo>
                      <a:pt x="716" y="267"/>
                    </a:lnTo>
                    <a:lnTo>
                      <a:pt x="710" y="263"/>
                    </a:lnTo>
                    <a:lnTo>
                      <a:pt x="705" y="262"/>
                    </a:lnTo>
                    <a:lnTo>
                      <a:pt x="703" y="260"/>
                    </a:lnTo>
                    <a:lnTo>
                      <a:pt x="698" y="257"/>
                    </a:lnTo>
                    <a:lnTo>
                      <a:pt x="694" y="256"/>
                    </a:lnTo>
                    <a:lnTo>
                      <a:pt x="691" y="254"/>
                    </a:lnTo>
                    <a:lnTo>
                      <a:pt x="685" y="252"/>
                    </a:lnTo>
                    <a:lnTo>
                      <a:pt x="682" y="251"/>
                    </a:lnTo>
                    <a:lnTo>
                      <a:pt x="678" y="248"/>
                    </a:lnTo>
                    <a:lnTo>
                      <a:pt x="673" y="246"/>
                    </a:lnTo>
                    <a:lnTo>
                      <a:pt x="667" y="245"/>
                    </a:lnTo>
                    <a:lnTo>
                      <a:pt x="664" y="243"/>
                    </a:lnTo>
                    <a:lnTo>
                      <a:pt x="658" y="240"/>
                    </a:lnTo>
                    <a:lnTo>
                      <a:pt x="655" y="238"/>
                    </a:lnTo>
                    <a:lnTo>
                      <a:pt x="649" y="237"/>
                    </a:lnTo>
                    <a:lnTo>
                      <a:pt x="644" y="235"/>
                    </a:lnTo>
                    <a:lnTo>
                      <a:pt x="637" y="232"/>
                    </a:lnTo>
                    <a:lnTo>
                      <a:pt x="632" y="231"/>
                    </a:lnTo>
                    <a:lnTo>
                      <a:pt x="628" y="227"/>
                    </a:lnTo>
                    <a:lnTo>
                      <a:pt x="623" y="224"/>
                    </a:lnTo>
                    <a:lnTo>
                      <a:pt x="615" y="223"/>
                    </a:lnTo>
                    <a:lnTo>
                      <a:pt x="610" y="221"/>
                    </a:lnTo>
                    <a:lnTo>
                      <a:pt x="605" y="220"/>
                    </a:lnTo>
                    <a:lnTo>
                      <a:pt x="598" y="217"/>
                    </a:lnTo>
                    <a:lnTo>
                      <a:pt x="592" y="215"/>
                    </a:lnTo>
                    <a:lnTo>
                      <a:pt x="585" y="213"/>
                    </a:lnTo>
                    <a:lnTo>
                      <a:pt x="578" y="210"/>
                    </a:lnTo>
                    <a:lnTo>
                      <a:pt x="571" y="209"/>
                    </a:lnTo>
                    <a:lnTo>
                      <a:pt x="565" y="206"/>
                    </a:lnTo>
                    <a:lnTo>
                      <a:pt x="558" y="204"/>
                    </a:lnTo>
                    <a:lnTo>
                      <a:pt x="551" y="203"/>
                    </a:lnTo>
                    <a:lnTo>
                      <a:pt x="546" y="199"/>
                    </a:lnTo>
                    <a:lnTo>
                      <a:pt x="538" y="196"/>
                    </a:lnTo>
                    <a:lnTo>
                      <a:pt x="529" y="195"/>
                    </a:lnTo>
                    <a:lnTo>
                      <a:pt x="524" y="193"/>
                    </a:lnTo>
                    <a:lnTo>
                      <a:pt x="515" y="190"/>
                    </a:lnTo>
                    <a:lnTo>
                      <a:pt x="510" y="188"/>
                    </a:lnTo>
                    <a:lnTo>
                      <a:pt x="503" y="185"/>
                    </a:lnTo>
                    <a:lnTo>
                      <a:pt x="497" y="185"/>
                    </a:lnTo>
                    <a:lnTo>
                      <a:pt x="488" y="182"/>
                    </a:lnTo>
                    <a:lnTo>
                      <a:pt x="479" y="181"/>
                    </a:lnTo>
                    <a:lnTo>
                      <a:pt x="474" y="178"/>
                    </a:lnTo>
                    <a:lnTo>
                      <a:pt x="467" y="178"/>
                    </a:lnTo>
                    <a:lnTo>
                      <a:pt x="458" y="174"/>
                    </a:lnTo>
                    <a:lnTo>
                      <a:pt x="451" y="173"/>
                    </a:lnTo>
                    <a:lnTo>
                      <a:pt x="444" y="170"/>
                    </a:lnTo>
                    <a:lnTo>
                      <a:pt x="436" y="170"/>
                    </a:lnTo>
                    <a:lnTo>
                      <a:pt x="429" y="168"/>
                    </a:lnTo>
                    <a:lnTo>
                      <a:pt x="420" y="165"/>
                    </a:lnTo>
                    <a:lnTo>
                      <a:pt x="413" y="165"/>
                    </a:lnTo>
                    <a:lnTo>
                      <a:pt x="406" y="162"/>
                    </a:lnTo>
                    <a:lnTo>
                      <a:pt x="399" y="162"/>
                    </a:lnTo>
                    <a:lnTo>
                      <a:pt x="392" y="160"/>
                    </a:lnTo>
                    <a:lnTo>
                      <a:pt x="384" y="157"/>
                    </a:lnTo>
                    <a:lnTo>
                      <a:pt x="377" y="156"/>
                    </a:lnTo>
                    <a:lnTo>
                      <a:pt x="368" y="154"/>
                    </a:lnTo>
                    <a:lnTo>
                      <a:pt x="361" y="153"/>
                    </a:lnTo>
                    <a:lnTo>
                      <a:pt x="354" y="151"/>
                    </a:lnTo>
                    <a:lnTo>
                      <a:pt x="347" y="151"/>
                    </a:lnTo>
                    <a:lnTo>
                      <a:pt x="338" y="149"/>
                    </a:lnTo>
                    <a:lnTo>
                      <a:pt x="333" y="148"/>
                    </a:lnTo>
                    <a:lnTo>
                      <a:pt x="325" y="146"/>
                    </a:lnTo>
                    <a:lnTo>
                      <a:pt x="318" y="146"/>
                    </a:lnTo>
                    <a:lnTo>
                      <a:pt x="311" y="145"/>
                    </a:lnTo>
                    <a:lnTo>
                      <a:pt x="304" y="145"/>
                    </a:lnTo>
                    <a:lnTo>
                      <a:pt x="297" y="143"/>
                    </a:lnTo>
                    <a:lnTo>
                      <a:pt x="290" y="143"/>
                    </a:lnTo>
                    <a:lnTo>
                      <a:pt x="282" y="143"/>
                    </a:lnTo>
                    <a:lnTo>
                      <a:pt x="279" y="142"/>
                    </a:lnTo>
                    <a:lnTo>
                      <a:pt x="270" y="142"/>
                    </a:lnTo>
                    <a:lnTo>
                      <a:pt x="265" y="142"/>
                    </a:lnTo>
                    <a:lnTo>
                      <a:pt x="257" y="140"/>
                    </a:lnTo>
                    <a:lnTo>
                      <a:pt x="252" y="140"/>
                    </a:lnTo>
                    <a:lnTo>
                      <a:pt x="245" y="139"/>
                    </a:lnTo>
                    <a:lnTo>
                      <a:pt x="238" y="139"/>
                    </a:lnTo>
                    <a:lnTo>
                      <a:pt x="232" y="139"/>
                    </a:lnTo>
                    <a:lnTo>
                      <a:pt x="225" y="137"/>
                    </a:lnTo>
                    <a:lnTo>
                      <a:pt x="218" y="137"/>
                    </a:lnTo>
                    <a:lnTo>
                      <a:pt x="213" y="135"/>
                    </a:lnTo>
                    <a:lnTo>
                      <a:pt x="207" y="134"/>
                    </a:lnTo>
                    <a:lnTo>
                      <a:pt x="202" y="134"/>
                    </a:lnTo>
                    <a:lnTo>
                      <a:pt x="195" y="132"/>
                    </a:lnTo>
                    <a:lnTo>
                      <a:pt x="189" y="131"/>
                    </a:lnTo>
                    <a:lnTo>
                      <a:pt x="182" y="131"/>
                    </a:lnTo>
                    <a:lnTo>
                      <a:pt x="175" y="131"/>
                    </a:lnTo>
                    <a:lnTo>
                      <a:pt x="171" y="128"/>
                    </a:lnTo>
                    <a:lnTo>
                      <a:pt x="166" y="128"/>
                    </a:lnTo>
                    <a:lnTo>
                      <a:pt x="159" y="124"/>
                    </a:lnTo>
                    <a:lnTo>
                      <a:pt x="154" y="123"/>
                    </a:lnTo>
                    <a:lnTo>
                      <a:pt x="148" y="121"/>
                    </a:lnTo>
                    <a:lnTo>
                      <a:pt x="141" y="120"/>
                    </a:lnTo>
                    <a:lnTo>
                      <a:pt x="136" y="120"/>
                    </a:lnTo>
                    <a:lnTo>
                      <a:pt x="130" y="118"/>
                    </a:lnTo>
                    <a:lnTo>
                      <a:pt x="125" y="117"/>
                    </a:lnTo>
                    <a:lnTo>
                      <a:pt x="121" y="115"/>
                    </a:lnTo>
                    <a:lnTo>
                      <a:pt x="114" y="114"/>
                    </a:lnTo>
                    <a:lnTo>
                      <a:pt x="109" y="112"/>
                    </a:lnTo>
                    <a:lnTo>
                      <a:pt x="103" y="112"/>
                    </a:lnTo>
                    <a:lnTo>
                      <a:pt x="100" y="110"/>
                    </a:lnTo>
                    <a:lnTo>
                      <a:pt x="94" y="109"/>
                    </a:lnTo>
                    <a:lnTo>
                      <a:pt x="89" y="107"/>
                    </a:lnTo>
                    <a:lnTo>
                      <a:pt x="85" y="106"/>
                    </a:lnTo>
                    <a:lnTo>
                      <a:pt x="80" y="104"/>
                    </a:lnTo>
                    <a:lnTo>
                      <a:pt x="77" y="103"/>
                    </a:lnTo>
                    <a:lnTo>
                      <a:pt x="71" y="101"/>
                    </a:lnTo>
                    <a:lnTo>
                      <a:pt x="66" y="99"/>
                    </a:lnTo>
                    <a:lnTo>
                      <a:pt x="62" y="98"/>
                    </a:lnTo>
                    <a:lnTo>
                      <a:pt x="59" y="96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3"/>
                    </a:lnTo>
                    <a:lnTo>
                      <a:pt x="43" y="90"/>
                    </a:lnTo>
                    <a:lnTo>
                      <a:pt x="41" y="89"/>
                    </a:lnTo>
                    <a:lnTo>
                      <a:pt x="35" y="89"/>
                    </a:lnTo>
                    <a:lnTo>
                      <a:pt x="32" y="87"/>
                    </a:lnTo>
                    <a:lnTo>
                      <a:pt x="26" y="84"/>
                    </a:lnTo>
                    <a:lnTo>
                      <a:pt x="21" y="84"/>
                    </a:lnTo>
                    <a:lnTo>
                      <a:pt x="16" y="81"/>
                    </a:lnTo>
                    <a:lnTo>
                      <a:pt x="12" y="79"/>
                    </a:lnTo>
                    <a:lnTo>
                      <a:pt x="7" y="78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5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auto">
              <a:xfrm>
                <a:off x="2109" y="1673"/>
                <a:ext cx="713" cy="1350"/>
              </a:xfrm>
              <a:custGeom>
                <a:avLst/>
                <a:gdLst/>
                <a:ahLst/>
                <a:cxnLst>
                  <a:cxn ang="0">
                    <a:pos x="629" y="9"/>
                  </a:cxn>
                  <a:cxn ang="0">
                    <a:pos x="616" y="32"/>
                  </a:cxn>
                  <a:cxn ang="0">
                    <a:pos x="602" y="65"/>
                  </a:cxn>
                  <a:cxn ang="0">
                    <a:pos x="582" y="107"/>
                  </a:cxn>
                  <a:cxn ang="0">
                    <a:pos x="564" y="156"/>
                  </a:cxn>
                  <a:cxn ang="0">
                    <a:pos x="541" y="206"/>
                  </a:cxn>
                  <a:cxn ang="0">
                    <a:pos x="520" y="259"/>
                  </a:cxn>
                  <a:cxn ang="0">
                    <a:pos x="500" y="307"/>
                  </a:cxn>
                  <a:cxn ang="0">
                    <a:pos x="482" y="354"/>
                  </a:cxn>
                  <a:cxn ang="0">
                    <a:pos x="468" y="394"/>
                  </a:cxn>
                  <a:cxn ang="0">
                    <a:pos x="457" y="429"/>
                  </a:cxn>
                  <a:cxn ang="0">
                    <a:pos x="443" y="471"/>
                  </a:cxn>
                  <a:cxn ang="0">
                    <a:pos x="421" y="521"/>
                  </a:cxn>
                  <a:cxn ang="0">
                    <a:pos x="398" y="577"/>
                  </a:cxn>
                  <a:cxn ang="0">
                    <a:pos x="369" y="638"/>
                  </a:cxn>
                  <a:cxn ang="0">
                    <a:pos x="341" y="702"/>
                  </a:cxn>
                  <a:cxn ang="0">
                    <a:pos x="306" y="766"/>
                  </a:cxn>
                  <a:cxn ang="0">
                    <a:pos x="274" y="828"/>
                  </a:cxn>
                  <a:cxn ang="0">
                    <a:pos x="242" y="888"/>
                  </a:cxn>
                  <a:cxn ang="0">
                    <a:pos x="212" y="941"/>
                  </a:cxn>
                  <a:cxn ang="0">
                    <a:pos x="183" y="986"/>
                  </a:cxn>
                  <a:cxn ang="0">
                    <a:pos x="156" y="1025"/>
                  </a:cxn>
                  <a:cxn ang="0">
                    <a:pos x="131" y="1066"/>
                  </a:cxn>
                  <a:cxn ang="0">
                    <a:pos x="106" y="1108"/>
                  </a:cxn>
                  <a:cxn ang="0">
                    <a:pos x="83" y="1148"/>
                  </a:cxn>
                  <a:cxn ang="0">
                    <a:pos x="63" y="1187"/>
                  </a:cxn>
                  <a:cxn ang="0">
                    <a:pos x="45" y="1222"/>
                  </a:cxn>
                  <a:cxn ang="0">
                    <a:pos x="29" y="1253"/>
                  </a:cxn>
                  <a:cxn ang="0">
                    <a:pos x="16" y="1278"/>
                  </a:cxn>
                  <a:cxn ang="0">
                    <a:pos x="4" y="1300"/>
                  </a:cxn>
                  <a:cxn ang="0">
                    <a:pos x="97" y="1350"/>
                  </a:cxn>
                  <a:cxn ang="0">
                    <a:pos x="104" y="1334"/>
                  </a:cxn>
                  <a:cxn ang="0">
                    <a:pos x="117" y="1311"/>
                  </a:cxn>
                  <a:cxn ang="0">
                    <a:pos x="131" y="1281"/>
                  </a:cxn>
                  <a:cxn ang="0">
                    <a:pos x="149" y="1245"/>
                  </a:cxn>
                  <a:cxn ang="0">
                    <a:pos x="167" y="1205"/>
                  </a:cxn>
                  <a:cxn ang="0">
                    <a:pos x="188" y="1161"/>
                  </a:cxn>
                  <a:cxn ang="0">
                    <a:pos x="208" y="1116"/>
                  </a:cxn>
                  <a:cxn ang="0">
                    <a:pos x="224" y="1072"/>
                  </a:cxn>
                  <a:cxn ang="0">
                    <a:pos x="238" y="1028"/>
                  </a:cxn>
                  <a:cxn ang="0">
                    <a:pos x="249" y="991"/>
                  </a:cxn>
                  <a:cxn ang="0">
                    <a:pos x="260" y="945"/>
                  </a:cxn>
                  <a:cxn ang="0">
                    <a:pos x="280" y="894"/>
                  </a:cxn>
                  <a:cxn ang="0">
                    <a:pos x="305" y="835"/>
                  </a:cxn>
                  <a:cxn ang="0">
                    <a:pos x="332" y="771"/>
                  </a:cxn>
                  <a:cxn ang="0">
                    <a:pos x="364" y="705"/>
                  </a:cxn>
                  <a:cxn ang="0">
                    <a:pos x="396" y="640"/>
                  </a:cxn>
                  <a:cxn ang="0">
                    <a:pos x="428" y="577"/>
                  </a:cxn>
                  <a:cxn ang="0">
                    <a:pos x="460" y="521"/>
                  </a:cxn>
                  <a:cxn ang="0">
                    <a:pos x="487" y="474"/>
                  </a:cxn>
                  <a:cxn ang="0">
                    <a:pos x="511" y="437"/>
                  </a:cxn>
                  <a:cxn ang="0">
                    <a:pos x="530" y="413"/>
                  </a:cxn>
                  <a:cxn ang="0">
                    <a:pos x="550" y="384"/>
                  </a:cxn>
                  <a:cxn ang="0">
                    <a:pos x="571" y="341"/>
                  </a:cxn>
                  <a:cxn ang="0">
                    <a:pos x="595" y="295"/>
                  </a:cxn>
                  <a:cxn ang="0">
                    <a:pos x="618" y="241"/>
                  </a:cxn>
                  <a:cxn ang="0">
                    <a:pos x="641" y="190"/>
                  </a:cxn>
                  <a:cxn ang="0">
                    <a:pos x="663" y="138"/>
                  </a:cxn>
                  <a:cxn ang="0">
                    <a:pos x="681" y="93"/>
                  </a:cxn>
                  <a:cxn ang="0">
                    <a:pos x="695" y="56"/>
                  </a:cxn>
                  <a:cxn ang="0">
                    <a:pos x="706" y="29"/>
                  </a:cxn>
                  <a:cxn ang="0">
                    <a:pos x="713" y="14"/>
                  </a:cxn>
                </a:cxnLst>
                <a:rect l="0" t="0" r="r" b="b"/>
                <a:pathLst>
                  <a:path w="713" h="1350">
                    <a:moveTo>
                      <a:pt x="634" y="0"/>
                    </a:moveTo>
                    <a:lnTo>
                      <a:pt x="632" y="0"/>
                    </a:lnTo>
                    <a:lnTo>
                      <a:pt x="631" y="3"/>
                    </a:lnTo>
                    <a:lnTo>
                      <a:pt x="631" y="4"/>
                    </a:lnTo>
                    <a:lnTo>
                      <a:pt x="629" y="7"/>
                    </a:lnTo>
                    <a:lnTo>
                      <a:pt x="629" y="9"/>
                    </a:lnTo>
                    <a:lnTo>
                      <a:pt x="627" y="12"/>
                    </a:lnTo>
                    <a:lnTo>
                      <a:pt x="625" y="17"/>
                    </a:lnTo>
                    <a:lnTo>
                      <a:pt x="622" y="20"/>
                    </a:lnTo>
                    <a:lnTo>
                      <a:pt x="622" y="23"/>
                    </a:lnTo>
                    <a:lnTo>
                      <a:pt x="618" y="28"/>
                    </a:lnTo>
                    <a:lnTo>
                      <a:pt x="616" y="32"/>
                    </a:lnTo>
                    <a:lnTo>
                      <a:pt x="614" y="37"/>
                    </a:lnTo>
                    <a:lnTo>
                      <a:pt x="613" y="42"/>
                    </a:lnTo>
                    <a:lnTo>
                      <a:pt x="611" y="49"/>
                    </a:lnTo>
                    <a:lnTo>
                      <a:pt x="607" y="53"/>
                    </a:lnTo>
                    <a:lnTo>
                      <a:pt x="604" y="59"/>
                    </a:lnTo>
                    <a:lnTo>
                      <a:pt x="602" y="65"/>
                    </a:lnTo>
                    <a:lnTo>
                      <a:pt x="598" y="73"/>
                    </a:lnTo>
                    <a:lnTo>
                      <a:pt x="597" y="78"/>
                    </a:lnTo>
                    <a:lnTo>
                      <a:pt x="593" y="85"/>
                    </a:lnTo>
                    <a:lnTo>
                      <a:pt x="589" y="92"/>
                    </a:lnTo>
                    <a:lnTo>
                      <a:pt x="588" y="101"/>
                    </a:lnTo>
                    <a:lnTo>
                      <a:pt x="582" y="107"/>
                    </a:lnTo>
                    <a:lnTo>
                      <a:pt x="580" y="115"/>
                    </a:lnTo>
                    <a:lnTo>
                      <a:pt x="577" y="123"/>
                    </a:lnTo>
                    <a:lnTo>
                      <a:pt x="573" y="131"/>
                    </a:lnTo>
                    <a:lnTo>
                      <a:pt x="570" y="138"/>
                    </a:lnTo>
                    <a:lnTo>
                      <a:pt x="568" y="148"/>
                    </a:lnTo>
                    <a:lnTo>
                      <a:pt x="564" y="156"/>
                    </a:lnTo>
                    <a:lnTo>
                      <a:pt x="559" y="163"/>
                    </a:lnTo>
                    <a:lnTo>
                      <a:pt x="557" y="171"/>
                    </a:lnTo>
                    <a:lnTo>
                      <a:pt x="554" y="182"/>
                    </a:lnTo>
                    <a:lnTo>
                      <a:pt x="548" y="190"/>
                    </a:lnTo>
                    <a:lnTo>
                      <a:pt x="545" y="198"/>
                    </a:lnTo>
                    <a:lnTo>
                      <a:pt x="541" y="206"/>
                    </a:lnTo>
                    <a:lnTo>
                      <a:pt x="537" y="213"/>
                    </a:lnTo>
                    <a:lnTo>
                      <a:pt x="532" y="224"/>
                    </a:lnTo>
                    <a:lnTo>
                      <a:pt x="530" y="234"/>
                    </a:lnTo>
                    <a:lnTo>
                      <a:pt x="527" y="241"/>
                    </a:lnTo>
                    <a:lnTo>
                      <a:pt x="523" y="249"/>
                    </a:lnTo>
                    <a:lnTo>
                      <a:pt x="520" y="259"/>
                    </a:lnTo>
                    <a:lnTo>
                      <a:pt x="516" y="268"/>
                    </a:lnTo>
                    <a:lnTo>
                      <a:pt x="511" y="276"/>
                    </a:lnTo>
                    <a:lnTo>
                      <a:pt x="509" y="284"/>
                    </a:lnTo>
                    <a:lnTo>
                      <a:pt x="505" y="291"/>
                    </a:lnTo>
                    <a:lnTo>
                      <a:pt x="503" y="301"/>
                    </a:lnTo>
                    <a:lnTo>
                      <a:pt x="500" y="307"/>
                    </a:lnTo>
                    <a:lnTo>
                      <a:pt x="496" y="318"/>
                    </a:lnTo>
                    <a:lnTo>
                      <a:pt x="493" y="324"/>
                    </a:lnTo>
                    <a:lnTo>
                      <a:pt x="491" y="332"/>
                    </a:lnTo>
                    <a:lnTo>
                      <a:pt x="487" y="340"/>
                    </a:lnTo>
                    <a:lnTo>
                      <a:pt x="486" y="346"/>
                    </a:lnTo>
                    <a:lnTo>
                      <a:pt x="482" y="354"/>
                    </a:lnTo>
                    <a:lnTo>
                      <a:pt x="480" y="362"/>
                    </a:lnTo>
                    <a:lnTo>
                      <a:pt x="477" y="369"/>
                    </a:lnTo>
                    <a:lnTo>
                      <a:pt x="473" y="376"/>
                    </a:lnTo>
                    <a:lnTo>
                      <a:pt x="471" y="384"/>
                    </a:lnTo>
                    <a:lnTo>
                      <a:pt x="469" y="388"/>
                    </a:lnTo>
                    <a:lnTo>
                      <a:pt x="468" y="394"/>
                    </a:lnTo>
                    <a:lnTo>
                      <a:pt x="466" y="401"/>
                    </a:lnTo>
                    <a:lnTo>
                      <a:pt x="466" y="405"/>
                    </a:lnTo>
                    <a:lnTo>
                      <a:pt x="464" y="413"/>
                    </a:lnTo>
                    <a:lnTo>
                      <a:pt x="460" y="418"/>
                    </a:lnTo>
                    <a:lnTo>
                      <a:pt x="460" y="424"/>
                    </a:lnTo>
                    <a:lnTo>
                      <a:pt x="457" y="429"/>
                    </a:lnTo>
                    <a:lnTo>
                      <a:pt x="457" y="437"/>
                    </a:lnTo>
                    <a:lnTo>
                      <a:pt x="453" y="441"/>
                    </a:lnTo>
                    <a:lnTo>
                      <a:pt x="452" y="449"/>
                    </a:lnTo>
                    <a:lnTo>
                      <a:pt x="448" y="455"/>
                    </a:lnTo>
                    <a:lnTo>
                      <a:pt x="446" y="463"/>
                    </a:lnTo>
                    <a:lnTo>
                      <a:pt x="443" y="471"/>
                    </a:lnTo>
                    <a:lnTo>
                      <a:pt x="439" y="477"/>
                    </a:lnTo>
                    <a:lnTo>
                      <a:pt x="437" y="487"/>
                    </a:lnTo>
                    <a:lnTo>
                      <a:pt x="434" y="494"/>
                    </a:lnTo>
                    <a:lnTo>
                      <a:pt x="430" y="502"/>
                    </a:lnTo>
                    <a:lnTo>
                      <a:pt x="425" y="510"/>
                    </a:lnTo>
                    <a:lnTo>
                      <a:pt x="421" y="521"/>
                    </a:lnTo>
                    <a:lnTo>
                      <a:pt x="419" y="530"/>
                    </a:lnTo>
                    <a:lnTo>
                      <a:pt x="416" y="538"/>
                    </a:lnTo>
                    <a:lnTo>
                      <a:pt x="410" y="549"/>
                    </a:lnTo>
                    <a:lnTo>
                      <a:pt x="407" y="557"/>
                    </a:lnTo>
                    <a:lnTo>
                      <a:pt x="401" y="568"/>
                    </a:lnTo>
                    <a:lnTo>
                      <a:pt x="398" y="577"/>
                    </a:lnTo>
                    <a:lnTo>
                      <a:pt x="392" y="588"/>
                    </a:lnTo>
                    <a:lnTo>
                      <a:pt x="389" y="597"/>
                    </a:lnTo>
                    <a:lnTo>
                      <a:pt x="385" y="608"/>
                    </a:lnTo>
                    <a:lnTo>
                      <a:pt x="380" y="618"/>
                    </a:lnTo>
                    <a:lnTo>
                      <a:pt x="375" y="627"/>
                    </a:lnTo>
                    <a:lnTo>
                      <a:pt x="369" y="638"/>
                    </a:lnTo>
                    <a:lnTo>
                      <a:pt x="366" y="650"/>
                    </a:lnTo>
                    <a:lnTo>
                      <a:pt x="360" y="660"/>
                    </a:lnTo>
                    <a:lnTo>
                      <a:pt x="355" y="671"/>
                    </a:lnTo>
                    <a:lnTo>
                      <a:pt x="349" y="682"/>
                    </a:lnTo>
                    <a:lnTo>
                      <a:pt x="344" y="693"/>
                    </a:lnTo>
                    <a:lnTo>
                      <a:pt x="341" y="702"/>
                    </a:lnTo>
                    <a:lnTo>
                      <a:pt x="335" y="713"/>
                    </a:lnTo>
                    <a:lnTo>
                      <a:pt x="330" y="724"/>
                    </a:lnTo>
                    <a:lnTo>
                      <a:pt x="324" y="733"/>
                    </a:lnTo>
                    <a:lnTo>
                      <a:pt x="317" y="744"/>
                    </a:lnTo>
                    <a:lnTo>
                      <a:pt x="314" y="757"/>
                    </a:lnTo>
                    <a:lnTo>
                      <a:pt x="306" y="766"/>
                    </a:lnTo>
                    <a:lnTo>
                      <a:pt x="303" y="777"/>
                    </a:lnTo>
                    <a:lnTo>
                      <a:pt x="296" y="788"/>
                    </a:lnTo>
                    <a:lnTo>
                      <a:pt x="290" y="797"/>
                    </a:lnTo>
                    <a:lnTo>
                      <a:pt x="285" y="807"/>
                    </a:lnTo>
                    <a:lnTo>
                      <a:pt x="280" y="817"/>
                    </a:lnTo>
                    <a:lnTo>
                      <a:pt x="274" y="828"/>
                    </a:lnTo>
                    <a:lnTo>
                      <a:pt x="269" y="838"/>
                    </a:lnTo>
                    <a:lnTo>
                      <a:pt x="264" y="849"/>
                    </a:lnTo>
                    <a:lnTo>
                      <a:pt x="258" y="860"/>
                    </a:lnTo>
                    <a:lnTo>
                      <a:pt x="255" y="869"/>
                    </a:lnTo>
                    <a:lnTo>
                      <a:pt x="249" y="878"/>
                    </a:lnTo>
                    <a:lnTo>
                      <a:pt x="242" y="888"/>
                    </a:lnTo>
                    <a:lnTo>
                      <a:pt x="237" y="897"/>
                    </a:lnTo>
                    <a:lnTo>
                      <a:pt x="233" y="905"/>
                    </a:lnTo>
                    <a:lnTo>
                      <a:pt x="228" y="913"/>
                    </a:lnTo>
                    <a:lnTo>
                      <a:pt x="222" y="924"/>
                    </a:lnTo>
                    <a:lnTo>
                      <a:pt x="217" y="931"/>
                    </a:lnTo>
                    <a:lnTo>
                      <a:pt x="212" y="941"/>
                    </a:lnTo>
                    <a:lnTo>
                      <a:pt x="208" y="949"/>
                    </a:lnTo>
                    <a:lnTo>
                      <a:pt x="201" y="955"/>
                    </a:lnTo>
                    <a:lnTo>
                      <a:pt x="197" y="964"/>
                    </a:lnTo>
                    <a:lnTo>
                      <a:pt x="192" y="970"/>
                    </a:lnTo>
                    <a:lnTo>
                      <a:pt x="188" y="978"/>
                    </a:lnTo>
                    <a:lnTo>
                      <a:pt x="183" y="986"/>
                    </a:lnTo>
                    <a:lnTo>
                      <a:pt x="179" y="994"/>
                    </a:lnTo>
                    <a:lnTo>
                      <a:pt x="174" y="999"/>
                    </a:lnTo>
                    <a:lnTo>
                      <a:pt x="170" y="1006"/>
                    </a:lnTo>
                    <a:lnTo>
                      <a:pt x="165" y="1011"/>
                    </a:lnTo>
                    <a:lnTo>
                      <a:pt x="161" y="1019"/>
                    </a:lnTo>
                    <a:lnTo>
                      <a:pt x="156" y="1025"/>
                    </a:lnTo>
                    <a:lnTo>
                      <a:pt x="153" y="1033"/>
                    </a:lnTo>
                    <a:lnTo>
                      <a:pt x="147" y="1039"/>
                    </a:lnTo>
                    <a:lnTo>
                      <a:pt x="144" y="1045"/>
                    </a:lnTo>
                    <a:lnTo>
                      <a:pt x="140" y="1053"/>
                    </a:lnTo>
                    <a:lnTo>
                      <a:pt x="135" y="1061"/>
                    </a:lnTo>
                    <a:lnTo>
                      <a:pt x="131" y="1066"/>
                    </a:lnTo>
                    <a:lnTo>
                      <a:pt x="126" y="1073"/>
                    </a:lnTo>
                    <a:lnTo>
                      <a:pt x="122" y="1080"/>
                    </a:lnTo>
                    <a:lnTo>
                      <a:pt x="118" y="1088"/>
                    </a:lnTo>
                    <a:lnTo>
                      <a:pt x="115" y="1094"/>
                    </a:lnTo>
                    <a:lnTo>
                      <a:pt x="111" y="1102"/>
                    </a:lnTo>
                    <a:lnTo>
                      <a:pt x="106" y="1108"/>
                    </a:lnTo>
                    <a:lnTo>
                      <a:pt x="102" y="1114"/>
                    </a:lnTo>
                    <a:lnTo>
                      <a:pt x="99" y="1122"/>
                    </a:lnTo>
                    <a:lnTo>
                      <a:pt x="95" y="1128"/>
                    </a:lnTo>
                    <a:lnTo>
                      <a:pt x="90" y="1134"/>
                    </a:lnTo>
                    <a:lnTo>
                      <a:pt x="86" y="1141"/>
                    </a:lnTo>
                    <a:lnTo>
                      <a:pt x="83" y="1148"/>
                    </a:lnTo>
                    <a:lnTo>
                      <a:pt x="81" y="1155"/>
                    </a:lnTo>
                    <a:lnTo>
                      <a:pt x="76" y="1161"/>
                    </a:lnTo>
                    <a:lnTo>
                      <a:pt x="72" y="1167"/>
                    </a:lnTo>
                    <a:lnTo>
                      <a:pt x="70" y="1175"/>
                    </a:lnTo>
                    <a:lnTo>
                      <a:pt x="67" y="1181"/>
                    </a:lnTo>
                    <a:lnTo>
                      <a:pt x="63" y="1187"/>
                    </a:lnTo>
                    <a:lnTo>
                      <a:pt x="59" y="1194"/>
                    </a:lnTo>
                    <a:lnTo>
                      <a:pt x="58" y="1198"/>
                    </a:lnTo>
                    <a:lnTo>
                      <a:pt x="54" y="1206"/>
                    </a:lnTo>
                    <a:lnTo>
                      <a:pt x="49" y="1209"/>
                    </a:lnTo>
                    <a:lnTo>
                      <a:pt x="47" y="1217"/>
                    </a:lnTo>
                    <a:lnTo>
                      <a:pt x="45" y="1222"/>
                    </a:lnTo>
                    <a:lnTo>
                      <a:pt x="42" y="1228"/>
                    </a:lnTo>
                    <a:lnTo>
                      <a:pt x="38" y="1233"/>
                    </a:lnTo>
                    <a:lnTo>
                      <a:pt x="36" y="1237"/>
                    </a:lnTo>
                    <a:lnTo>
                      <a:pt x="34" y="1242"/>
                    </a:lnTo>
                    <a:lnTo>
                      <a:pt x="31" y="1248"/>
                    </a:lnTo>
                    <a:lnTo>
                      <a:pt x="29" y="1253"/>
                    </a:lnTo>
                    <a:lnTo>
                      <a:pt x="25" y="1258"/>
                    </a:lnTo>
                    <a:lnTo>
                      <a:pt x="24" y="1262"/>
                    </a:lnTo>
                    <a:lnTo>
                      <a:pt x="22" y="1267"/>
                    </a:lnTo>
                    <a:lnTo>
                      <a:pt x="20" y="1270"/>
                    </a:lnTo>
                    <a:lnTo>
                      <a:pt x="18" y="1275"/>
                    </a:lnTo>
                    <a:lnTo>
                      <a:pt x="16" y="1278"/>
                    </a:lnTo>
                    <a:lnTo>
                      <a:pt x="13" y="1283"/>
                    </a:lnTo>
                    <a:lnTo>
                      <a:pt x="13" y="1286"/>
                    </a:lnTo>
                    <a:lnTo>
                      <a:pt x="11" y="1289"/>
                    </a:lnTo>
                    <a:lnTo>
                      <a:pt x="9" y="1292"/>
                    </a:lnTo>
                    <a:lnTo>
                      <a:pt x="7" y="1295"/>
                    </a:lnTo>
                    <a:lnTo>
                      <a:pt x="4" y="1300"/>
                    </a:lnTo>
                    <a:lnTo>
                      <a:pt x="4" y="1306"/>
                    </a:lnTo>
                    <a:lnTo>
                      <a:pt x="0" y="1308"/>
                    </a:lnTo>
                    <a:lnTo>
                      <a:pt x="0" y="1311"/>
                    </a:lnTo>
                    <a:lnTo>
                      <a:pt x="0" y="1312"/>
                    </a:lnTo>
                    <a:lnTo>
                      <a:pt x="0" y="1314"/>
                    </a:lnTo>
                    <a:lnTo>
                      <a:pt x="97" y="1350"/>
                    </a:lnTo>
                    <a:lnTo>
                      <a:pt x="97" y="1350"/>
                    </a:lnTo>
                    <a:lnTo>
                      <a:pt x="97" y="1347"/>
                    </a:lnTo>
                    <a:lnTo>
                      <a:pt x="99" y="1342"/>
                    </a:lnTo>
                    <a:lnTo>
                      <a:pt x="102" y="1339"/>
                    </a:lnTo>
                    <a:lnTo>
                      <a:pt x="102" y="1336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6" y="1326"/>
                    </a:lnTo>
                    <a:lnTo>
                      <a:pt x="110" y="1323"/>
                    </a:lnTo>
                    <a:lnTo>
                      <a:pt x="111" y="1319"/>
                    </a:lnTo>
                    <a:lnTo>
                      <a:pt x="113" y="1315"/>
                    </a:lnTo>
                    <a:lnTo>
                      <a:pt x="117" y="1311"/>
                    </a:lnTo>
                    <a:lnTo>
                      <a:pt x="117" y="1306"/>
                    </a:lnTo>
                    <a:lnTo>
                      <a:pt x="120" y="1301"/>
                    </a:lnTo>
                    <a:lnTo>
                      <a:pt x="122" y="1297"/>
                    </a:lnTo>
                    <a:lnTo>
                      <a:pt x="126" y="1292"/>
                    </a:lnTo>
                    <a:lnTo>
                      <a:pt x="127" y="1287"/>
                    </a:lnTo>
                    <a:lnTo>
                      <a:pt x="131" y="1281"/>
                    </a:lnTo>
                    <a:lnTo>
                      <a:pt x="133" y="1275"/>
                    </a:lnTo>
                    <a:lnTo>
                      <a:pt x="138" y="1270"/>
                    </a:lnTo>
                    <a:lnTo>
                      <a:pt x="140" y="1264"/>
                    </a:lnTo>
                    <a:lnTo>
                      <a:pt x="142" y="1258"/>
                    </a:lnTo>
                    <a:lnTo>
                      <a:pt x="145" y="1251"/>
                    </a:lnTo>
                    <a:lnTo>
                      <a:pt x="149" y="1245"/>
                    </a:lnTo>
                    <a:lnTo>
                      <a:pt x="153" y="1239"/>
                    </a:lnTo>
                    <a:lnTo>
                      <a:pt x="154" y="1233"/>
                    </a:lnTo>
                    <a:lnTo>
                      <a:pt x="158" y="1225"/>
                    </a:lnTo>
                    <a:lnTo>
                      <a:pt x="161" y="1220"/>
                    </a:lnTo>
                    <a:lnTo>
                      <a:pt x="165" y="1211"/>
                    </a:lnTo>
                    <a:lnTo>
                      <a:pt x="167" y="1205"/>
                    </a:lnTo>
                    <a:lnTo>
                      <a:pt x="172" y="1197"/>
                    </a:lnTo>
                    <a:lnTo>
                      <a:pt x="176" y="1189"/>
                    </a:lnTo>
                    <a:lnTo>
                      <a:pt x="178" y="1183"/>
                    </a:lnTo>
                    <a:lnTo>
                      <a:pt x="181" y="1175"/>
                    </a:lnTo>
                    <a:lnTo>
                      <a:pt x="185" y="1167"/>
                    </a:lnTo>
                    <a:lnTo>
                      <a:pt x="188" y="1161"/>
                    </a:lnTo>
                    <a:lnTo>
                      <a:pt x="190" y="1153"/>
                    </a:lnTo>
                    <a:lnTo>
                      <a:pt x="194" y="1144"/>
                    </a:lnTo>
                    <a:lnTo>
                      <a:pt x="197" y="1137"/>
                    </a:lnTo>
                    <a:lnTo>
                      <a:pt x="201" y="1131"/>
                    </a:lnTo>
                    <a:lnTo>
                      <a:pt x="203" y="1123"/>
                    </a:lnTo>
                    <a:lnTo>
                      <a:pt x="208" y="1116"/>
                    </a:lnTo>
                    <a:lnTo>
                      <a:pt x="210" y="1108"/>
                    </a:lnTo>
                    <a:lnTo>
                      <a:pt x="213" y="1100"/>
                    </a:lnTo>
                    <a:lnTo>
                      <a:pt x="215" y="1094"/>
                    </a:lnTo>
                    <a:lnTo>
                      <a:pt x="219" y="1086"/>
                    </a:lnTo>
                    <a:lnTo>
                      <a:pt x="221" y="1078"/>
                    </a:lnTo>
                    <a:lnTo>
                      <a:pt x="224" y="1072"/>
                    </a:lnTo>
                    <a:lnTo>
                      <a:pt x="226" y="1064"/>
                    </a:lnTo>
                    <a:lnTo>
                      <a:pt x="228" y="1056"/>
                    </a:lnTo>
                    <a:lnTo>
                      <a:pt x="231" y="1050"/>
                    </a:lnTo>
                    <a:lnTo>
                      <a:pt x="235" y="1042"/>
                    </a:lnTo>
                    <a:lnTo>
                      <a:pt x="237" y="1034"/>
                    </a:lnTo>
                    <a:lnTo>
                      <a:pt x="238" y="1028"/>
                    </a:lnTo>
                    <a:lnTo>
                      <a:pt x="240" y="1022"/>
                    </a:lnTo>
                    <a:lnTo>
                      <a:pt x="242" y="1016"/>
                    </a:lnTo>
                    <a:lnTo>
                      <a:pt x="246" y="1008"/>
                    </a:lnTo>
                    <a:lnTo>
                      <a:pt x="247" y="1002"/>
                    </a:lnTo>
                    <a:lnTo>
                      <a:pt x="249" y="995"/>
                    </a:lnTo>
                    <a:lnTo>
                      <a:pt x="249" y="991"/>
                    </a:lnTo>
                    <a:lnTo>
                      <a:pt x="251" y="983"/>
                    </a:lnTo>
                    <a:lnTo>
                      <a:pt x="253" y="977"/>
                    </a:lnTo>
                    <a:lnTo>
                      <a:pt x="255" y="969"/>
                    </a:lnTo>
                    <a:lnTo>
                      <a:pt x="256" y="963"/>
                    </a:lnTo>
                    <a:lnTo>
                      <a:pt x="258" y="955"/>
                    </a:lnTo>
                    <a:lnTo>
                      <a:pt x="260" y="945"/>
                    </a:lnTo>
                    <a:lnTo>
                      <a:pt x="264" y="938"/>
                    </a:lnTo>
                    <a:lnTo>
                      <a:pt x="267" y="930"/>
                    </a:lnTo>
                    <a:lnTo>
                      <a:pt x="269" y="921"/>
                    </a:lnTo>
                    <a:lnTo>
                      <a:pt x="272" y="913"/>
                    </a:lnTo>
                    <a:lnTo>
                      <a:pt x="276" y="902"/>
                    </a:lnTo>
                    <a:lnTo>
                      <a:pt x="280" y="894"/>
                    </a:lnTo>
                    <a:lnTo>
                      <a:pt x="285" y="885"/>
                    </a:lnTo>
                    <a:lnTo>
                      <a:pt x="287" y="874"/>
                    </a:lnTo>
                    <a:lnTo>
                      <a:pt x="292" y="864"/>
                    </a:lnTo>
                    <a:lnTo>
                      <a:pt x="296" y="855"/>
                    </a:lnTo>
                    <a:lnTo>
                      <a:pt x="299" y="844"/>
                    </a:lnTo>
                    <a:lnTo>
                      <a:pt x="305" y="835"/>
                    </a:lnTo>
                    <a:lnTo>
                      <a:pt x="308" y="824"/>
                    </a:lnTo>
                    <a:lnTo>
                      <a:pt x="314" y="813"/>
                    </a:lnTo>
                    <a:lnTo>
                      <a:pt x="317" y="803"/>
                    </a:lnTo>
                    <a:lnTo>
                      <a:pt x="323" y="793"/>
                    </a:lnTo>
                    <a:lnTo>
                      <a:pt x="326" y="782"/>
                    </a:lnTo>
                    <a:lnTo>
                      <a:pt x="332" y="771"/>
                    </a:lnTo>
                    <a:lnTo>
                      <a:pt x="337" y="760"/>
                    </a:lnTo>
                    <a:lnTo>
                      <a:pt x="342" y="749"/>
                    </a:lnTo>
                    <a:lnTo>
                      <a:pt x="348" y="736"/>
                    </a:lnTo>
                    <a:lnTo>
                      <a:pt x="353" y="727"/>
                    </a:lnTo>
                    <a:lnTo>
                      <a:pt x="358" y="716"/>
                    </a:lnTo>
                    <a:lnTo>
                      <a:pt x="364" y="705"/>
                    </a:lnTo>
                    <a:lnTo>
                      <a:pt x="369" y="694"/>
                    </a:lnTo>
                    <a:lnTo>
                      <a:pt x="376" y="683"/>
                    </a:lnTo>
                    <a:lnTo>
                      <a:pt x="380" y="671"/>
                    </a:lnTo>
                    <a:lnTo>
                      <a:pt x="385" y="661"/>
                    </a:lnTo>
                    <a:lnTo>
                      <a:pt x="389" y="650"/>
                    </a:lnTo>
                    <a:lnTo>
                      <a:pt x="396" y="640"/>
                    </a:lnTo>
                    <a:lnTo>
                      <a:pt x="401" y="629"/>
                    </a:lnTo>
                    <a:lnTo>
                      <a:pt x="407" y="619"/>
                    </a:lnTo>
                    <a:lnTo>
                      <a:pt x="412" y="608"/>
                    </a:lnTo>
                    <a:lnTo>
                      <a:pt x="417" y="597"/>
                    </a:lnTo>
                    <a:lnTo>
                      <a:pt x="423" y="588"/>
                    </a:lnTo>
                    <a:lnTo>
                      <a:pt x="428" y="577"/>
                    </a:lnTo>
                    <a:lnTo>
                      <a:pt x="434" y="568"/>
                    </a:lnTo>
                    <a:lnTo>
                      <a:pt x="439" y="558"/>
                    </a:lnTo>
                    <a:lnTo>
                      <a:pt x="444" y="549"/>
                    </a:lnTo>
                    <a:lnTo>
                      <a:pt x="450" y="540"/>
                    </a:lnTo>
                    <a:lnTo>
                      <a:pt x="453" y="530"/>
                    </a:lnTo>
                    <a:lnTo>
                      <a:pt x="460" y="521"/>
                    </a:lnTo>
                    <a:lnTo>
                      <a:pt x="464" y="512"/>
                    </a:lnTo>
                    <a:lnTo>
                      <a:pt x="469" y="504"/>
                    </a:lnTo>
                    <a:lnTo>
                      <a:pt x="473" y="496"/>
                    </a:lnTo>
                    <a:lnTo>
                      <a:pt x="478" y="490"/>
                    </a:lnTo>
                    <a:lnTo>
                      <a:pt x="482" y="480"/>
                    </a:lnTo>
                    <a:lnTo>
                      <a:pt x="487" y="474"/>
                    </a:lnTo>
                    <a:lnTo>
                      <a:pt x="491" y="468"/>
                    </a:lnTo>
                    <a:lnTo>
                      <a:pt x="496" y="460"/>
                    </a:lnTo>
                    <a:lnTo>
                      <a:pt x="500" y="455"/>
                    </a:lnTo>
                    <a:lnTo>
                      <a:pt x="503" y="448"/>
                    </a:lnTo>
                    <a:lnTo>
                      <a:pt x="507" y="443"/>
                    </a:lnTo>
                    <a:lnTo>
                      <a:pt x="511" y="437"/>
                    </a:lnTo>
                    <a:lnTo>
                      <a:pt x="514" y="432"/>
                    </a:lnTo>
                    <a:lnTo>
                      <a:pt x="518" y="429"/>
                    </a:lnTo>
                    <a:lnTo>
                      <a:pt x="521" y="424"/>
                    </a:lnTo>
                    <a:lnTo>
                      <a:pt x="525" y="421"/>
                    </a:lnTo>
                    <a:lnTo>
                      <a:pt x="528" y="416"/>
                    </a:lnTo>
                    <a:lnTo>
                      <a:pt x="530" y="413"/>
                    </a:lnTo>
                    <a:lnTo>
                      <a:pt x="532" y="408"/>
                    </a:lnTo>
                    <a:lnTo>
                      <a:pt x="536" y="404"/>
                    </a:lnTo>
                    <a:lnTo>
                      <a:pt x="539" y="399"/>
                    </a:lnTo>
                    <a:lnTo>
                      <a:pt x="541" y="393"/>
                    </a:lnTo>
                    <a:lnTo>
                      <a:pt x="546" y="388"/>
                    </a:lnTo>
                    <a:lnTo>
                      <a:pt x="550" y="384"/>
                    </a:lnTo>
                    <a:lnTo>
                      <a:pt x="554" y="376"/>
                    </a:lnTo>
                    <a:lnTo>
                      <a:pt x="557" y="369"/>
                    </a:lnTo>
                    <a:lnTo>
                      <a:pt x="559" y="362"/>
                    </a:lnTo>
                    <a:lnTo>
                      <a:pt x="564" y="357"/>
                    </a:lnTo>
                    <a:lnTo>
                      <a:pt x="568" y="349"/>
                    </a:lnTo>
                    <a:lnTo>
                      <a:pt x="571" y="341"/>
                    </a:lnTo>
                    <a:lnTo>
                      <a:pt x="575" y="334"/>
                    </a:lnTo>
                    <a:lnTo>
                      <a:pt x="579" y="327"/>
                    </a:lnTo>
                    <a:lnTo>
                      <a:pt x="582" y="318"/>
                    </a:lnTo>
                    <a:lnTo>
                      <a:pt x="588" y="310"/>
                    </a:lnTo>
                    <a:lnTo>
                      <a:pt x="591" y="302"/>
                    </a:lnTo>
                    <a:lnTo>
                      <a:pt x="595" y="295"/>
                    </a:lnTo>
                    <a:lnTo>
                      <a:pt x="598" y="285"/>
                    </a:lnTo>
                    <a:lnTo>
                      <a:pt x="602" y="276"/>
                    </a:lnTo>
                    <a:lnTo>
                      <a:pt x="605" y="268"/>
                    </a:lnTo>
                    <a:lnTo>
                      <a:pt x="609" y="260"/>
                    </a:lnTo>
                    <a:lnTo>
                      <a:pt x="613" y="251"/>
                    </a:lnTo>
                    <a:lnTo>
                      <a:pt x="618" y="241"/>
                    </a:lnTo>
                    <a:lnTo>
                      <a:pt x="622" y="234"/>
                    </a:lnTo>
                    <a:lnTo>
                      <a:pt x="625" y="224"/>
                    </a:lnTo>
                    <a:lnTo>
                      <a:pt x="631" y="216"/>
                    </a:lnTo>
                    <a:lnTo>
                      <a:pt x="634" y="207"/>
                    </a:lnTo>
                    <a:lnTo>
                      <a:pt x="638" y="198"/>
                    </a:lnTo>
                    <a:lnTo>
                      <a:pt x="641" y="190"/>
                    </a:lnTo>
                    <a:lnTo>
                      <a:pt x="645" y="182"/>
                    </a:lnTo>
                    <a:lnTo>
                      <a:pt x="648" y="171"/>
                    </a:lnTo>
                    <a:lnTo>
                      <a:pt x="652" y="163"/>
                    </a:lnTo>
                    <a:lnTo>
                      <a:pt x="654" y="156"/>
                    </a:lnTo>
                    <a:lnTo>
                      <a:pt x="657" y="148"/>
                    </a:lnTo>
                    <a:lnTo>
                      <a:pt x="663" y="138"/>
                    </a:lnTo>
                    <a:lnTo>
                      <a:pt x="666" y="131"/>
                    </a:lnTo>
                    <a:lnTo>
                      <a:pt x="670" y="123"/>
                    </a:lnTo>
                    <a:lnTo>
                      <a:pt x="672" y="115"/>
                    </a:lnTo>
                    <a:lnTo>
                      <a:pt x="675" y="107"/>
                    </a:lnTo>
                    <a:lnTo>
                      <a:pt x="677" y="99"/>
                    </a:lnTo>
                    <a:lnTo>
                      <a:pt x="681" y="93"/>
                    </a:lnTo>
                    <a:lnTo>
                      <a:pt x="684" y="87"/>
                    </a:lnTo>
                    <a:lnTo>
                      <a:pt x="686" y="79"/>
                    </a:lnTo>
                    <a:lnTo>
                      <a:pt x="688" y="73"/>
                    </a:lnTo>
                    <a:lnTo>
                      <a:pt x="691" y="67"/>
                    </a:lnTo>
                    <a:lnTo>
                      <a:pt x="693" y="60"/>
                    </a:lnTo>
                    <a:lnTo>
                      <a:pt x="695" y="56"/>
                    </a:lnTo>
                    <a:lnTo>
                      <a:pt x="697" y="49"/>
                    </a:lnTo>
                    <a:lnTo>
                      <a:pt x="699" y="45"/>
                    </a:lnTo>
                    <a:lnTo>
                      <a:pt x="700" y="40"/>
                    </a:lnTo>
                    <a:lnTo>
                      <a:pt x="704" y="35"/>
                    </a:lnTo>
                    <a:lnTo>
                      <a:pt x="706" y="32"/>
                    </a:lnTo>
                    <a:lnTo>
                      <a:pt x="706" y="29"/>
                    </a:lnTo>
                    <a:lnTo>
                      <a:pt x="708" y="24"/>
                    </a:lnTo>
                    <a:lnTo>
                      <a:pt x="709" y="21"/>
                    </a:lnTo>
                    <a:lnTo>
                      <a:pt x="711" y="20"/>
                    </a:lnTo>
                    <a:lnTo>
                      <a:pt x="711" y="18"/>
                    </a:lnTo>
                    <a:lnTo>
                      <a:pt x="711" y="15"/>
                    </a:lnTo>
                    <a:lnTo>
                      <a:pt x="713" y="14"/>
                    </a:lnTo>
                    <a:lnTo>
                      <a:pt x="634" y="0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auto">
              <a:xfrm>
                <a:off x="3219" y="1996"/>
                <a:ext cx="681" cy="1302"/>
              </a:xfrm>
              <a:custGeom>
                <a:avLst/>
                <a:gdLst/>
                <a:ahLst/>
                <a:cxnLst>
                  <a:cxn ang="0">
                    <a:pos x="589" y="14"/>
                  </a:cxn>
                  <a:cxn ang="0">
                    <a:pos x="577" y="39"/>
                  </a:cxn>
                  <a:cxn ang="0">
                    <a:pos x="561" y="75"/>
                  </a:cxn>
                  <a:cxn ang="0">
                    <a:pos x="543" y="117"/>
                  </a:cxn>
                  <a:cxn ang="0">
                    <a:pos x="523" y="164"/>
                  </a:cxn>
                  <a:cxn ang="0">
                    <a:pos x="502" y="213"/>
                  </a:cxn>
                  <a:cxn ang="0">
                    <a:pos x="482" y="265"/>
                  </a:cxn>
                  <a:cxn ang="0">
                    <a:pos x="462" y="312"/>
                  </a:cxn>
                  <a:cxn ang="0">
                    <a:pos x="448" y="359"/>
                  </a:cxn>
                  <a:cxn ang="0">
                    <a:pos x="439" y="398"/>
                  </a:cxn>
                  <a:cxn ang="0">
                    <a:pos x="428" y="437"/>
                  </a:cxn>
                  <a:cxn ang="0">
                    <a:pos x="410" y="487"/>
                  </a:cxn>
                  <a:cxn ang="0">
                    <a:pos x="387" y="548"/>
                  </a:cxn>
                  <a:cxn ang="0">
                    <a:pos x="362" y="616"/>
                  </a:cxn>
                  <a:cxn ang="0">
                    <a:pos x="330" y="686"/>
                  </a:cxn>
                  <a:cxn ang="0">
                    <a:pos x="298" y="757"/>
                  </a:cxn>
                  <a:cxn ang="0">
                    <a:pos x="265" y="824"/>
                  </a:cxn>
                  <a:cxn ang="0">
                    <a:pos x="233" y="885"/>
                  </a:cxn>
                  <a:cxn ang="0">
                    <a:pos x="204" y="936"/>
                  </a:cxn>
                  <a:cxn ang="0">
                    <a:pos x="179" y="974"/>
                  </a:cxn>
                  <a:cxn ang="0">
                    <a:pos x="158" y="997"/>
                  </a:cxn>
                  <a:cxn ang="0">
                    <a:pos x="140" y="1017"/>
                  </a:cxn>
                  <a:cxn ang="0">
                    <a:pos x="120" y="1047"/>
                  </a:cxn>
                  <a:cxn ang="0">
                    <a:pos x="99" y="1078"/>
                  </a:cxn>
                  <a:cxn ang="0">
                    <a:pos x="79" y="1113"/>
                  </a:cxn>
                  <a:cxn ang="0">
                    <a:pos x="61" y="1149"/>
                  </a:cxn>
                  <a:cxn ang="0">
                    <a:pos x="42" y="1180"/>
                  </a:cxn>
                  <a:cxn ang="0">
                    <a:pos x="27" y="1211"/>
                  </a:cxn>
                  <a:cxn ang="0">
                    <a:pos x="15" y="1238"/>
                  </a:cxn>
                  <a:cxn ang="0">
                    <a:pos x="2" y="1262"/>
                  </a:cxn>
                  <a:cxn ang="0">
                    <a:pos x="76" y="1300"/>
                  </a:cxn>
                  <a:cxn ang="0">
                    <a:pos x="86" y="1277"/>
                  </a:cxn>
                  <a:cxn ang="0">
                    <a:pos x="99" y="1255"/>
                  </a:cxn>
                  <a:cxn ang="0">
                    <a:pos x="111" y="1227"/>
                  </a:cxn>
                  <a:cxn ang="0">
                    <a:pos x="126" y="1195"/>
                  </a:cxn>
                  <a:cxn ang="0">
                    <a:pos x="144" y="1159"/>
                  </a:cxn>
                  <a:cxn ang="0">
                    <a:pos x="161" y="1119"/>
                  </a:cxn>
                  <a:cxn ang="0">
                    <a:pos x="179" y="1078"/>
                  </a:cxn>
                  <a:cxn ang="0">
                    <a:pos x="197" y="1036"/>
                  </a:cxn>
                  <a:cxn ang="0">
                    <a:pos x="215" y="994"/>
                  </a:cxn>
                  <a:cxn ang="0">
                    <a:pos x="231" y="950"/>
                  </a:cxn>
                  <a:cxn ang="0">
                    <a:pos x="255" y="896"/>
                  </a:cxn>
                  <a:cxn ang="0">
                    <a:pos x="285" y="832"/>
                  </a:cxn>
                  <a:cxn ang="0">
                    <a:pos x="314" y="763"/>
                  </a:cxn>
                  <a:cxn ang="0">
                    <a:pos x="349" y="691"/>
                  </a:cxn>
                  <a:cxn ang="0">
                    <a:pos x="383" y="621"/>
                  </a:cxn>
                  <a:cxn ang="0">
                    <a:pos x="416" y="552"/>
                  </a:cxn>
                  <a:cxn ang="0">
                    <a:pos x="446" y="491"/>
                  </a:cxn>
                  <a:cxn ang="0">
                    <a:pos x="473" y="441"/>
                  </a:cxn>
                  <a:cxn ang="0">
                    <a:pos x="493" y="402"/>
                  </a:cxn>
                  <a:cxn ang="0">
                    <a:pos x="507" y="381"/>
                  </a:cxn>
                  <a:cxn ang="0">
                    <a:pos x="520" y="360"/>
                  </a:cxn>
                  <a:cxn ang="0">
                    <a:pos x="536" y="331"/>
                  </a:cxn>
                  <a:cxn ang="0">
                    <a:pos x="555" y="290"/>
                  </a:cxn>
                  <a:cxn ang="0">
                    <a:pos x="577" y="245"/>
                  </a:cxn>
                  <a:cxn ang="0">
                    <a:pos x="600" y="198"/>
                  </a:cxn>
                  <a:cxn ang="0">
                    <a:pos x="622" y="149"/>
                  </a:cxn>
                  <a:cxn ang="0">
                    <a:pos x="639" y="106"/>
                  </a:cxn>
                  <a:cxn ang="0">
                    <a:pos x="657" y="70"/>
                  </a:cxn>
                  <a:cxn ang="0">
                    <a:pos x="672" y="39"/>
                  </a:cxn>
                  <a:cxn ang="0">
                    <a:pos x="679" y="21"/>
                  </a:cxn>
                </a:cxnLst>
                <a:rect l="0" t="0" r="r" b="b"/>
                <a:pathLst>
                  <a:path w="681" h="1302">
                    <a:moveTo>
                      <a:pt x="598" y="0"/>
                    </a:moveTo>
                    <a:lnTo>
                      <a:pt x="597" y="0"/>
                    </a:lnTo>
                    <a:lnTo>
                      <a:pt x="595" y="3"/>
                    </a:lnTo>
                    <a:lnTo>
                      <a:pt x="593" y="6"/>
                    </a:lnTo>
                    <a:lnTo>
                      <a:pt x="591" y="12"/>
                    </a:lnTo>
                    <a:lnTo>
                      <a:pt x="589" y="14"/>
                    </a:lnTo>
                    <a:lnTo>
                      <a:pt x="588" y="17"/>
                    </a:lnTo>
                    <a:lnTo>
                      <a:pt x="586" y="20"/>
                    </a:lnTo>
                    <a:lnTo>
                      <a:pt x="584" y="26"/>
                    </a:lnTo>
                    <a:lnTo>
                      <a:pt x="582" y="31"/>
                    </a:lnTo>
                    <a:lnTo>
                      <a:pt x="579" y="34"/>
                    </a:lnTo>
                    <a:lnTo>
                      <a:pt x="577" y="39"/>
                    </a:lnTo>
                    <a:lnTo>
                      <a:pt x="575" y="45"/>
                    </a:lnTo>
                    <a:lnTo>
                      <a:pt x="573" y="50"/>
                    </a:lnTo>
                    <a:lnTo>
                      <a:pt x="570" y="56"/>
                    </a:lnTo>
                    <a:lnTo>
                      <a:pt x="566" y="62"/>
                    </a:lnTo>
                    <a:lnTo>
                      <a:pt x="564" y="68"/>
                    </a:lnTo>
                    <a:lnTo>
                      <a:pt x="561" y="75"/>
                    </a:lnTo>
                    <a:lnTo>
                      <a:pt x="559" y="81"/>
                    </a:lnTo>
                    <a:lnTo>
                      <a:pt x="555" y="87"/>
                    </a:lnTo>
                    <a:lnTo>
                      <a:pt x="554" y="95"/>
                    </a:lnTo>
                    <a:lnTo>
                      <a:pt x="550" y="101"/>
                    </a:lnTo>
                    <a:lnTo>
                      <a:pt x="546" y="109"/>
                    </a:lnTo>
                    <a:lnTo>
                      <a:pt x="543" y="117"/>
                    </a:lnTo>
                    <a:lnTo>
                      <a:pt x="539" y="123"/>
                    </a:lnTo>
                    <a:lnTo>
                      <a:pt x="536" y="132"/>
                    </a:lnTo>
                    <a:lnTo>
                      <a:pt x="534" y="140"/>
                    </a:lnTo>
                    <a:lnTo>
                      <a:pt x="528" y="148"/>
                    </a:lnTo>
                    <a:lnTo>
                      <a:pt x="527" y="156"/>
                    </a:lnTo>
                    <a:lnTo>
                      <a:pt x="523" y="164"/>
                    </a:lnTo>
                    <a:lnTo>
                      <a:pt x="520" y="171"/>
                    </a:lnTo>
                    <a:lnTo>
                      <a:pt x="516" y="179"/>
                    </a:lnTo>
                    <a:lnTo>
                      <a:pt x="512" y="187"/>
                    </a:lnTo>
                    <a:lnTo>
                      <a:pt x="507" y="198"/>
                    </a:lnTo>
                    <a:lnTo>
                      <a:pt x="505" y="206"/>
                    </a:lnTo>
                    <a:lnTo>
                      <a:pt x="502" y="213"/>
                    </a:lnTo>
                    <a:lnTo>
                      <a:pt x="498" y="223"/>
                    </a:lnTo>
                    <a:lnTo>
                      <a:pt x="494" y="231"/>
                    </a:lnTo>
                    <a:lnTo>
                      <a:pt x="493" y="238"/>
                    </a:lnTo>
                    <a:lnTo>
                      <a:pt x="487" y="246"/>
                    </a:lnTo>
                    <a:lnTo>
                      <a:pt x="486" y="256"/>
                    </a:lnTo>
                    <a:lnTo>
                      <a:pt x="482" y="265"/>
                    </a:lnTo>
                    <a:lnTo>
                      <a:pt x="478" y="273"/>
                    </a:lnTo>
                    <a:lnTo>
                      <a:pt x="475" y="281"/>
                    </a:lnTo>
                    <a:lnTo>
                      <a:pt x="473" y="290"/>
                    </a:lnTo>
                    <a:lnTo>
                      <a:pt x="468" y="296"/>
                    </a:lnTo>
                    <a:lnTo>
                      <a:pt x="466" y="304"/>
                    </a:lnTo>
                    <a:lnTo>
                      <a:pt x="462" y="312"/>
                    </a:lnTo>
                    <a:lnTo>
                      <a:pt x="460" y="320"/>
                    </a:lnTo>
                    <a:lnTo>
                      <a:pt x="457" y="327"/>
                    </a:lnTo>
                    <a:lnTo>
                      <a:pt x="457" y="335"/>
                    </a:lnTo>
                    <a:lnTo>
                      <a:pt x="453" y="343"/>
                    </a:lnTo>
                    <a:lnTo>
                      <a:pt x="452" y="351"/>
                    </a:lnTo>
                    <a:lnTo>
                      <a:pt x="448" y="359"/>
                    </a:lnTo>
                    <a:lnTo>
                      <a:pt x="446" y="366"/>
                    </a:lnTo>
                    <a:lnTo>
                      <a:pt x="444" y="371"/>
                    </a:lnTo>
                    <a:lnTo>
                      <a:pt x="443" y="379"/>
                    </a:lnTo>
                    <a:lnTo>
                      <a:pt x="443" y="385"/>
                    </a:lnTo>
                    <a:lnTo>
                      <a:pt x="439" y="391"/>
                    </a:lnTo>
                    <a:lnTo>
                      <a:pt x="439" y="398"/>
                    </a:lnTo>
                    <a:lnTo>
                      <a:pt x="439" y="404"/>
                    </a:lnTo>
                    <a:lnTo>
                      <a:pt x="435" y="409"/>
                    </a:lnTo>
                    <a:lnTo>
                      <a:pt x="434" y="415"/>
                    </a:lnTo>
                    <a:lnTo>
                      <a:pt x="432" y="421"/>
                    </a:lnTo>
                    <a:lnTo>
                      <a:pt x="430" y="429"/>
                    </a:lnTo>
                    <a:lnTo>
                      <a:pt x="428" y="437"/>
                    </a:lnTo>
                    <a:lnTo>
                      <a:pt x="426" y="445"/>
                    </a:lnTo>
                    <a:lnTo>
                      <a:pt x="423" y="452"/>
                    </a:lnTo>
                    <a:lnTo>
                      <a:pt x="421" y="462"/>
                    </a:lnTo>
                    <a:lnTo>
                      <a:pt x="417" y="470"/>
                    </a:lnTo>
                    <a:lnTo>
                      <a:pt x="414" y="477"/>
                    </a:lnTo>
                    <a:lnTo>
                      <a:pt x="410" y="487"/>
                    </a:lnTo>
                    <a:lnTo>
                      <a:pt x="407" y="498"/>
                    </a:lnTo>
                    <a:lnTo>
                      <a:pt x="403" y="507"/>
                    </a:lnTo>
                    <a:lnTo>
                      <a:pt x="400" y="516"/>
                    </a:lnTo>
                    <a:lnTo>
                      <a:pt x="398" y="527"/>
                    </a:lnTo>
                    <a:lnTo>
                      <a:pt x="392" y="538"/>
                    </a:lnTo>
                    <a:lnTo>
                      <a:pt x="387" y="548"/>
                    </a:lnTo>
                    <a:lnTo>
                      <a:pt x="383" y="558"/>
                    </a:lnTo>
                    <a:lnTo>
                      <a:pt x="380" y="569"/>
                    </a:lnTo>
                    <a:lnTo>
                      <a:pt x="375" y="582"/>
                    </a:lnTo>
                    <a:lnTo>
                      <a:pt x="371" y="593"/>
                    </a:lnTo>
                    <a:lnTo>
                      <a:pt x="366" y="605"/>
                    </a:lnTo>
                    <a:lnTo>
                      <a:pt x="362" y="616"/>
                    </a:lnTo>
                    <a:lnTo>
                      <a:pt x="355" y="627"/>
                    </a:lnTo>
                    <a:lnTo>
                      <a:pt x="349" y="640"/>
                    </a:lnTo>
                    <a:lnTo>
                      <a:pt x="346" y="651"/>
                    </a:lnTo>
                    <a:lnTo>
                      <a:pt x="341" y="663"/>
                    </a:lnTo>
                    <a:lnTo>
                      <a:pt x="335" y="676"/>
                    </a:lnTo>
                    <a:lnTo>
                      <a:pt x="330" y="686"/>
                    </a:lnTo>
                    <a:lnTo>
                      <a:pt x="326" y="699"/>
                    </a:lnTo>
                    <a:lnTo>
                      <a:pt x="321" y="710"/>
                    </a:lnTo>
                    <a:lnTo>
                      <a:pt x="314" y="722"/>
                    </a:lnTo>
                    <a:lnTo>
                      <a:pt x="310" y="733"/>
                    </a:lnTo>
                    <a:lnTo>
                      <a:pt x="303" y="746"/>
                    </a:lnTo>
                    <a:lnTo>
                      <a:pt x="298" y="757"/>
                    </a:lnTo>
                    <a:lnTo>
                      <a:pt x="292" y="769"/>
                    </a:lnTo>
                    <a:lnTo>
                      <a:pt x="287" y="780"/>
                    </a:lnTo>
                    <a:lnTo>
                      <a:pt x="281" y="791"/>
                    </a:lnTo>
                    <a:lnTo>
                      <a:pt x="276" y="802"/>
                    </a:lnTo>
                    <a:lnTo>
                      <a:pt x="271" y="813"/>
                    </a:lnTo>
                    <a:lnTo>
                      <a:pt x="265" y="824"/>
                    </a:lnTo>
                    <a:lnTo>
                      <a:pt x="260" y="835"/>
                    </a:lnTo>
                    <a:lnTo>
                      <a:pt x="255" y="844"/>
                    </a:lnTo>
                    <a:lnTo>
                      <a:pt x="249" y="855"/>
                    </a:lnTo>
                    <a:lnTo>
                      <a:pt x="244" y="866"/>
                    </a:lnTo>
                    <a:lnTo>
                      <a:pt x="238" y="874"/>
                    </a:lnTo>
                    <a:lnTo>
                      <a:pt x="233" y="885"/>
                    </a:lnTo>
                    <a:lnTo>
                      <a:pt x="228" y="896"/>
                    </a:lnTo>
                    <a:lnTo>
                      <a:pt x="224" y="903"/>
                    </a:lnTo>
                    <a:lnTo>
                      <a:pt x="219" y="911"/>
                    </a:lnTo>
                    <a:lnTo>
                      <a:pt x="215" y="919"/>
                    </a:lnTo>
                    <a:lnTo>
                      <a:pt x="210" y="928"/>
                    </a:lnTo>
                    <a:lnTo>
                      <a:pt x="204" y="936"/>
                    </a:lnTo>
                    <a:lnTo>
                      <a:pt x="199" y="944"/>
                    </a:lnTo>
                    <a:lnTo>
                      <a:pt x="195" y="950"/>
                    </a:lnTo>
                    <a:lnTo>
                      <a:pt x="192" y="958"/>
                    </a:lnTo>
                    <a:lnTo>
                      <a:pt x="188" y="964"/>
                    </a:lnTo>
                    <a:lnTo>
                      <a:pt x="183" y="969"/>
                    </a:lnTo>
                    <a:lnTo>
                      <a:pt x="179" y="974"/>
                    </a:lnTo>
                    <a:lnTo>
                      <a:pt x="176" y="980"/>
                    </a:lnTo>
                    <a:lnTo>
                      <a:pt x="172" y="983"/>
                    </a:lnTo>
                    <a:lnTo>
                      <a:pt x="170" y="988"/>
                    </a:lnTo>
                    <a:lnTo>
                      <a:pt x="165" y="991"/>
                    </a:lnTo>
                    <a:lnTo>
                      <a:pt x="161" y="996"/>
                    </a:lnTo>
                    <a:lnTo>
                      <a:pt x="158" y="997"/>
                    </a:lnTo>
                    <a:lnTo>
                      <a:pt x="156" y="1000"/>
                    </a:lnTo>
                    <a:lnTo>
                      <a:pt x="153" y="1003"/>
                    </a:lnTo>
                    <a:lnTo>
                      <a:pt x="149" y="1006"/>
                    </a:lnTo>
                    <a:lnTo>
                      <a:pt x="147" y="1011"/>
                    </a:lnTo>
                    <a:lnTo>
                      <a:pt x="144" y="1014"/>
                    </a:lnTo>
                    <a:lnTo>
                      <a:pt x="140" y="1017"/>
                    </a:lnTo>
                    <a:lnTo>
                      <a:pt x="138" y="1024"/>
                    </a:lnTo>
                    <a:lnTo>
                      <a:pt x="135" y="1027"/>
                    </a:lnTo>
                    <a:lnTo>
                      <a:pt x="131" y="1031"/>
                    </a:lnTo>
                    <a:lnTo>
                      <a:pt x="126" y="1036"/>
                    </a:lnTo>
                    <a:lnTo>
                      <a:pt x="124" y="1041"/>
                    </a:lnTo>
                    <a:lnTo>
                      <a:pt x="120" y="1047"/>
                    </a:lnTo>
                    <a:lnTo>
                      <a:pt x="117" y="1050"/>
                    </a:lnTo>
                    <a:lnTo>
                      <a:pt x="113" y="1058"/>
                    </a:lnTo>
                    <a:lnTo>
                      <a:pt x="111" y="1061"/>
                    </a:lnTo>
                    <a:lnTo>
                      <a:pt x="108" y="1066"/>
                    </a:lnTo>
                    <a:lnTo>
                      <a:pt x="102" y="1072"/>
                    </a:lnTo>
                    <a:lnTo>
                      <a:pt x="99" y="1078"/>
                    </a:lnTo>
                    <a:lnTo>
                      <a:pt x="97" y="1083"/>
                    </a:lnTo>
                    <a:lnTo>
                      <a:pt x="93" y="1089"/>
                    </a:lnTo>
                    <a:lnTo>
                      <a:pt x="90" y="1095"/>
                    </a:lnTo>
                    <a:lnTo>
                      <a:pt x="86" y="1100"/>
                    </a:lnTo>
                    <a:lnTo>
                      <a:pt x="83" y="1106"/>
                    </a:lnTo>
                    <a:lnTo>
                      <a:pt x="79" y="1113"/>
                    </a:lnTo>
                    <a:lnTo>
                      <a:pt x="76" y="1117"/>
                    </a:lnTo>
                    <a:lnTo>
                      <a:pt x="72" y="1124"/>
                    </a:lnTo>
                    <a:lnTo>
                      <a:pt x="70" y="1130"/>
                    </a:lnTo>
                    <a:lnTo>
                      <a:pt x="67" y="1136"/>
                    </a:lnTo>
                    <a:lnTo>
                      <a:pt x="63" y="1142"/>
                    </a:lnTo>
                    <a:lnTo>
                      <a:pt x="61" y="1149"/>
                    </a:lnTo>
                    <a:lnTo>
                      <a:pt x="58" y="1153"/>
                    </a:lnTo>
                    <a:lnTo>
                      <a:pt x="54" y="1159"/>
                    </a:lnTo>
                    <a:lnTo>
                      <a:pt x="52" y="1164"/>
                    </a:lnTo>
                    <a:lnTo>
                      <a:pt x="47" y="1170"/>
                    </a:lnTo>
                    <a:lnTo>
                      <a:pt x="45" y="1175"/>
                    </a:lnTo>
                    <a:lnTo>
                      <a:pt x="42" y="1180"/>
                    </a:lnTo>
                    <a:lnTo>
                      <a:pt x="40" y="1186"/>
                    </a:lnTo>
                    <a:lnTo>
                      <a:pt x="36" y="1192"/>
                    </a:lnTo>
                    <a:lnTo>
                      <a:pt x="34" y="1197"/>
                    </a:lnTo>
                    <a:lnTo>
                      <a:pt x="31" y="1202"/>
                    </a:lnTo>
                    <a:lnTo>
                      <a:pt x="29" y="1206"/>
                    </a:lnTo>
                    <a:lnTo>
                      <a:pt x="27" y="1211"/>
                    </a:lnTo>
                    <a:lnTo>
                      <a:pt x="24" y="1216"/>
                    </a:lnTo>
                    <a:lnTo>
                      <a:pt x="22" y="1220"/>
                    </a:lnTo>
                    <a:lnTo>
                      <a:pt x="20" y="1225"/>
                    </a:lnTo>
                    <a:lnTo>
                      <a:pt x="18" y="1230"/>
                    </a:lnTo>
                    <a:lnTo>
                      <a:pt x="16" y="1233"/>
                    </a:lnTo>
                    <a:lnTo>
                      <a:pt x="15" y="1238"/>
                    </a:lnTo>
                    <a:lnTo>
                      <a:pt x="11" y="1241"/>
                    </a:lnTo>
                    <a:lnTo>
                      <a:pt x="9" y="1244"/>
                    </a:lnTo>
                    <a:lnTo>
                      <a:pt x="9" y="1247"/>
                    </a:lnTo>
                    <a:lnTo>
                      <a:pt x="6" y="1253"/>
                    </a:lnTo>
                    <a:lnTo>
                      <a:pt x="4" y="1259"/>
                    </a:lnTo>
                    <a:lnTo>
                      <a:pt x="2" y="1262"/>
                    </a:lnTo>
                    <a:lnTo>
                      <a:pt x="0" y="1266"/>
                    </a:lnTo>
                    <a:lnTo>
                      <a:pt x="0" y="1269"/>
                    </a:lnTo>
                    <a:lnTo>
                      <a:pt x="0" y="1269"/>
                    </a:lnTo>
                    <a:lnTo>
                      <a:pt x="76" y="1302"/>
                    </a:lnTo>
                    <a:lnTo>
                      <a:pt x="76" y="1300"/>
                    </a:lnTo>
                    <a:lnTo>
                      <a:pt x="76" y="1300"/>
                    </a:lnTo>
                    <a:lnTo>
                      <a:pt x="77" y="1295"/>
                    </a:lnTo>
                    <a:lnTo>
                      <a:pt x="79" y="1294"/>
                    </a:lnTo>
                    <a:lnTo>
                      <a:pt x="81" y="1289"/>
                    </a:lnTo>
                    <a:lnTo>
                      <a:pt x="84" y="1283"/>
                    </a:lnTo>
                    <a:lnTo>
                      <a:pt x="86" y="1280"/>
                    </a:lnTo>
                    <a:lnTo>
                      <a:pt x="86" y="1277"/>
                    </a:lnTo>
                    <a:lnTo>
                      <a:pt x="88" y="1273"/>
                    </a:lnTo>
                    <a:lnTo>
                      <a:pt x="90" y="1272"/>
                    </a:lnTo>
                    <a:lnTo>
                      <a:pt x="92" y="1269"/>
                    </a:lnTo>
                    <a:lnTo>
                      <a:pt x="93" y="1264"/>
                    </a:lnTo>
                    <a:lnTo>
                      <a:pt x="95" y="1259"/>
                    </a:lnTo>
                    <a:lnTo>
                      <a:pt x="99" y="1255"/>
                    </a:lnTo>
                    <a:lnTo>
                      <a:pt x="99" y="1250"/>
                    </a:lnTo>
                    <a:lnTo>
                      <a:pt x="102" y="1245"/>
                    </a:lnTo>
                    <a:lnTo>
                      <a:pt x="104" y="1241"/>
                    </a:lnTo>
                    <a:lnTo>
                      <a:pt x="108" y="1238"/>
                    </a:lnTo>
                    <a:lnTo>
                      <a:pt x="108" y="1233"/>
                    </a:lnTo>
                    <a:lnTo>
                      <a:pt x="111" y="1227"/>
                    </a:lnTo>
                    <a:lnTo>
                      <a:pt x="111" y="1222"/>
                    </a:lnTo>
                    <a:lnTo>
                      <a:pt x="115" y="1217"/>
                    </a:lnTo>
                    <a:lnTo>
                      <a:pt x="117" y="1211"/>
                    </a:lnTo>
                    <a:lnTo>
                      <a:pt x="122" y="1206"/>
                    </a:lnTo>
                    <a:lnTo>
                      <a:pt x="124" y="1202"/>
                    </a:lnTo>
                    <a:lnTo>
                      <a:pt x="126" y="1195"/>
                    </a:lnTo>
                    <a:lnTo>
                      <a:pt x="129" y="1188"/>
                    </a:lnTo>
                    <a:lnTo>
                      <a:pt x="133" y="1183"/>
                    </a:lnTo>
                    <a:lnTo>
                      <a:pt x="135" y="1177"/>
                    </a:lnTo>
                    <a:lnTo>
                      <a:pt x="138" y="1170"/>
                    </a:lnTo>
                    <a:lnTo>
                      <a:pt x="140" y="1164"/>
                    </a:lnTo>
                    <a:lnTo>
                      <a:pt x="144" y="1159"/>
                    </a:lnTo>
                    <a:lnTo>
                      <a:pt x="145" y="1152"/>
                    </a:lnTo>
                    <a:lnTo>
                      <a:pt x="149" y="1145"/>
                    </a:lnTo>
                    <a:lnTo>
                      <a:pt x="153" y="1139"/>
                    </a:lnTo>
                    <a:lnTo>
                      <a:pt x="154" y="1131"/>
                    </a:lnTo>
                    <a:lnTo>
                      <a:pt x="158" y="1125"/>
                    </a:lnTo>
                    <a:lnTo>
                      <a:pt x="161" y="1119"/>
                    </a:lnTo>
                    <a:lnTo>
                      <a:pt x="163" y="1111"/>
                    </a:lnTo>
                    <a:lnTo>
                      <a:pt x="169" y="1105"/>
                    </a:lnTo>
                    <a:lnTo>
                      <a:pt x="170" y="1099"/>
                    </a:lnTo>
                    <a:lnTo>
                      <a:pt x="174" y="1092"/>
                    </a:lnTo>
                    <a:lnTo>
                      <a:pt x="176" y="1085"/>
                    </a:lnTo>
                    <a:lnTo>
                      <a:pt x="179" y="1078"/>
                    </a:lnTo>
                    <a:lnTo>
                      <a:pt x="183" y="1069"/>
                    </a:lnTo>
                    <a:lnTo>
                      <a:pt x="185" y="1064"/>
                    </a:lnTo>
                    <a:lnTo>
                      <a:pt x="188" y="1058"/>
                    </a:lnTo>
                    <a:lnTo>
                      <a:pt x="192" y="1049"/>
                    </a:lnTo>
                    <a:lnTo>
                      <a:pt x="194" y="1042"/>
                    </a:lnTo>
                    <a:lnTo>
                      <a:pt x="197" y="1036"/>
                    </a:lnTo>
                    <a:lnTo>
                      <a:pt x="199" y="1028"/>
                    </a:lnTo>
                    <a:lnTo>
                      <a:pt x="203" y="1021"/>
                    </a:lnTo>
                    <a:lnTo>
                      <a:pt x="206" y="1014"/>
                    </a:lnTo>
                    <a:lnTo>
                      <a:pt x="210" y="1006"/>
                    </a:lnTo>
                    <a:lnTo>
                      <a:pt x="212" y="1000"/>
                    </a:lnTo>
                    <a:lnTo>
                      <a:pt x="215" y="994"/>
                    </a:lnTo>
                    <a:lnTo>
                      <a:pt x="219" y="988"/>
                    </a:lnTo>
                    <a:lnTo>
                      <a:pt x="221" y="980"/>
                    </a:lnTo>
                    <a:lnTo>
                      <a:pt x="222" y="972"/>
                    </a:lnTo>
                    <a:lnTo>
                      <a:pt x="226" y="966"/>
                    </a:lnTo>
                    <a:lnTo>
                      <a:pt x="228" y="958"/>
                    </a:lnTo>
                    <a:lnTo>
                      <a:pt x="231" y="950"/>
                    </a:lnTo>
                    <a:lnTo>
                      <a:pt x="235" y="941"/>
                    </a:lnTo>
                    <a:lnTo>
                      <a:pt x="238" y="933"/>
                    </a:lnTo>
                    <a:lnTo>
                      <a:pt x="244" y="922"/>
                    </a:lnTo>
                    <a:lnTo>
                      <a:pt x="247" y="914"/>
                    </a:lnTo>
                    <a:lnTo>
                      <a:pt x="251" y="905"/>
                    </a:lnTo>
                    <a:lnTo>
                      <a:pt x="255" y="896"/>
                    </a:lnTo>
                    <a:lnTo>
                      <a:pt x="260" y="885"/>
                    </a:lnTo>
                    <a:lnTo>
                      <a:pt x="264" y="874"/>
                    </a:lnTo>
                    <a:lnTo>
                      <a:pt x="269" y="864"/>
                    </a:lnTo>
                    <a:lnTo>
                      <a:pt x="274" y="854"/>
                    </a:lnTo>
                    <a:lnTo>
                      <a:pt x="278" y="843"/>
                    </a:lnTo>
                    <a:lnTo>
                      <a:pt x="285" y="832"/>
                    </a:lnTo>
                    <a:lnTo>
                      <a:pt x="289" y="821"/>
                    </a:lnTo>
                    <a:lnTo>
                      <a:pt x="294" y="808"/>
                    </a:lnTo>
                    <a:lnTo>
                      <a:pt x="299" y="797"/>
                    </a:lnTo>
                    <a:lnTo>
                      <a:pt x="305" y="786"/>
                    </a:lnTo>
                    <a:lnTo>
                      <a:pt x="310" y="774"/>
                    </a:lnTo>
                    <a:lnTo>
                      <a:pt x="314" y="763"/>
                    </a:lnTo>
                    <a:lnTo>
                      <a:pt x="323" y="750"/>
                    </a:lnTo>
                    <a:lnTo>
                      <a:pt x="326" y="740"/>
                    </a:lnTo>
                    <a:lnTo>
                      <a:pt x="332" y="727"/>
                    </a:lnTo>
                    <a:lnTo>
                      <a:pt x="337" y="715"/>
                    </a:lnTo>
                    <a:lnTo>
                      <a:pt x="344" y="702"/>
                    </a:lnTo>
                    <a:lnTo>
                      <a:pt x="349" y="691"/>
                    </a:lnTo>
                    <a:lnTo>
                      <a:pt x="355" y="679"/>
                    </a:lnTo>
                    <a:lnTo>
                      <a:pt x="362" y="668"/>
                    </a:lnTo>
                    <a:lnTo>
                      <a:pt x="367" y="655"/>
                    </a:lnTo>
                    <a:lnTo>
                      <a:pt x="373" y="644"/>
                    </a:lnTo>
                    <a:lnTo>
                      <a:pt x="376" y="632"/>
                    </a:lnTo>
                    <a:lnTo>
                      <a:pt x="383" y="621"/>
                    </a:lnTo>
                    <a:lnTo>
                      <a:pt x="389" y="608"/>
                    </a:lnTo>
                    <a:lnTo>
                      <a:pt x="394" y="598"/>
                    </a:lnTo>
                    <a:lnTo>
                      <a:pt x="400" y="587"/>
                    </a:lnTo>
                    <a:lnTo>
                      <a:pt x="405" y="574"/>
                    </a:lnTo>
                    <a:lnTo>
                      <a:pt x="410" y="563"/>
                    </a:lnTo>
                    <a:lnTo>
                      <a:pt x="416" y="552"/>
                    </a:lnTo>
                    <a:lnTo>
                      <a:pt x="421" y="543"/>
                    </a:lnTo>
                    <a:lnTo>
                      <a:pt x="426" y="532"/>
                    </a:lnTo>
                    <a:lnTo>
                      <a:pt x="430" y="521"/>
                    </a:lnTo>
                    <a:lnTo>
                      <a:pt x="437" y="512"/>
                    </a:lnTo>
                    <a:lnTo>
                      <a:pt x="441" y="502"/>
                    </a:lnTo>
                    <a:lnTo>
                      <a:pt x="446" y="491"/>
                    </a:lnTo>
                    <a:lnTo>
                      <a:pt x="452" y="482"/>
                    </a:lnTo>
                    <a:lnTo>
                      <a:pt x="457" y="474"/>
                    </a:lnTo>
                    <a:lnTo>
                      <a:pt x="459" y="465"/>
                    </a:lnTo>
                    <a:lnTo>
                      <a:pt x="464" y="457"/>
                    </a:lnTo>
                    <a:lnTo>
                      <a:pt x="468" y="449"/>
                    </a:lnTo>
                    <a:lnTo>
                      <a:pt x="473" y="441"/>
                    </a:lnTo>
                    <a:lnTo>
                      <a:pt x="477" y="434"/>
                    </a:lnTo>
                    <a:lnTo>
                      <a:pt x="480" y="427"/>
                    </a:lnTo>
                    <a:lnTo>
                      <a:pt x="484" y="420"/>
                    </a:lnTo>
                    <a:lnTo>
                      <a:pt x="487" y="413"/>
                    </a:lnTo>
                    <a:lnTo>
                      <a:pt x="491" y="407"/>
                    </a:lnTo>
                    <a:lnTo>
                      <a:pt x="493" y="402"/>
                    </a:lnTo>
                    <a:lnTo>
                      <a:pt x="496" y="398"/>
                    </a:lnTo>
                    <a:lnTo>
                      <a:pt x="498" y="393"/>
                    </a:lnTo>
                    <a:lnTo>
                      <a:pt x="502" y="388"/>
                    </a:lnTo>
                    <a:lnTo>
                      <a:pt x="502" y="387"/>
                    </a:lnTo>
                    <a:lnTo>
                      <a:pt x="505" y="382"/>
                    </a:lnTo>
                    <a:lnTo>
                      <a:pt x="507" y="381"/>
                    </a:lnTo>
                    <a:lnTo>
                      <a:pt x="511" y="379"/>
                    </a:lnTo>
                    <a:lnTo>
                      <a:pt x="511" y="376"/>
                    </a:lnTo>
                    <a:lnTo>
                      <a:pt x="514" y="371"/>
                    </a:lnTo>
                    <a:lnTo>
                      <a:pt x="516" y="368"/>
                    </a:lnTo>
                    <a:lnTo>
                      <a:pt x="518" y="365"/>
                    </a:lnTo>
                    <a:lnTo>
                      <a:pt x="520" y="360"/>
                    </a:lnTo>
                    <a:lnTo>
                      <a:pt x="521" y="356"/>
                    </a:lnTo>
                    <a:lnTo>
                      <a:pt x="525" y="351"/>
                    </a:lnTo>
                    <a:lnTo>
                      <a:pt x="528" y="346"/>
                    </a:lnTo>
                    <a:lnTo>
                      <a:pt x="530" y="340"/>
                    </a:lnTo>
                    <a:lnTo>
                      <a:pt x="534" y="335"/>
                    </a:lnTo>
                    <a:lnTo>
                      <a:pt x="536" y="331"/>
                    </a:lnTo>
                    <a:lnTo>
                      <a:pt x="539" y="323"/>
                    </a:lnTo>
                    <a:lnTo>
                      <a:pt x="543" y="317"/>
                    </a:lnTo>
                    <a:lnTo>
                      <a:pt x="545" y="310"/>
                    </a:lnTo>
                    <a:lnTo>
                      <a:pt x="550" y="304"/>
                    </a:lnTo>
                    <a:lnTo>
                      <a:pt x="552" y="296"/>
                    </a:lnTo>
                    <a:lnTo>
                      <a:pt x="555" y="290"/>
                    </a:lnTo>
                    <a:lnTo>
                      <a:pt x="559" y="282"/>
                    </a:lnTo>
                    <a:lnTo>
                      <a:pt x="564" y="276"/>
                    </a:lnTo>
                    <a:lnTo>
                      <a:pt x="566" y="268"/>
                    </a:lnTo>
                    <a:lnTo>
                      <a:pt x="570" y="260"/>
                    </a:lnTo>
                    <a:lnTo>
                      <a:pt x="573" y="251"/>
                    </a:lnTo>
                    <a:lnTo>
                      <a:pt x="577" y="245"/>
                    </a:lnTo>
                    <a:lnTo>
                      <a:pt x="580" y="237"/>
                    </a:lnTo>
                    <a:lnTo>
                      <a:pt x="584" y="229"/>
                    </a:lnTo>
                    <a:lnTo>
                      <a:pt x="589" y="220"/>
                    </a:lnTo>
                    <a:lnTo>
                      <a:pt x="593" y="213"/>
                    </a:lnTo>
                    <a:lnTo>
                      <a:pt x="597" y="206"/>
                    </a:lnTo>
                    <a:lnTo>
                      <a:pt x="600" y="198"/>
                    </a:lnTo>
                    <a:lnTo>
                      <a:pt x="604" y="189"/>
                    </a:lnTo>
                    <a:lnTo>
                      <a:pt x="607" y="182"/>
                    </a:lnTo>
                    <a:lnTo>
                      <a:pt x="611" y="174"/>
                    </a:lnTo>
                    <a:lnTo>
                      <a:pt x="614" y="167"/>
                    </a:lnTo>
                    <a:lnTo>
                      <a:pt x="618" y="159"/>
                    </a:lnTo>
                    <a:lnTo>
                      <a:pt x="622" y="149"/>
                    </a:lnTo>
                    <a:lnTo>
                      <a:pt x="625" y="142"/>
                    </a:lnTo>
                    <a:lnTo>
                      <a:pt x="629" y="135"/>
                    </a:lnTo>
                    <a:lnTo>
                      <a:pt x="631" y="128"/>
                    </a:lnTo>
                    <a:lnTo>
                      <a:pt x="636" y="121"/>
                    </a:lnTo>
                    <a:lnTo>
                      <a:pt x="638" y="114"/>
                    </a:lnTo>
                    <a:lnTo>
                      <a:pt x="639" y="106"/>
                    </a:lnTo>
                    <a:lnTo>
                      <a:pt x="645" y="100"/>
                    </a:lnTo>
                    <a:lnTo>
                      <a:pt x="647" y="93"/>
                    </a:lnTo>
                    <a:lnTo>
                      <a:pt x="650" y="85"/>
                    </a:lnTo>
                    <a:lnTo>
                      <a:pt x="652" y="79"/>
                    </a:lnTo>
                    <a:lnTo>
                      <a:pt x="654" y="75"/>
                    </a:lnTo>
                    <a:lnTo>
                      <a:pt x="657" y="70"/>
                    </a:lnTo>
                    <a:lnTo>
                      <a:pt x="659" y="62"/>
                    </a:lnTo>
                    <a:lnTo>
                      <a:pt x="663" y="57"/>
                    </a:lnTo>
                    <a:lnTo>
                      <a:pt x="665" y="51"/>
                    </a:lnTo>
                    <a:lnTo>
                      <a:pt x="666" y="48"/>
                    </a:lnTo>
                    <a:lnTo>
                      <a:pt x="670" y="43"/>
                    </a:lnTo>
                    <a:lnTo>
                      <a:pt x="672" y="39"/>
                    </a:lnTo>
                    <a:lnTo>
                      <a:pt x="672" y="36"/>
                    </a:lnTo>
                    <a:lnTo>
                      <a:pt x="675" y="32"/>
                    </a:lnTo>
                    <a:lnTo>
                      <a:pt x="675" y="29"/>
                    </a:lnTo>
                    <a:lnTo>
                      <a:pt x="675" y="26"/>
                    </a:lnTo>
                    <a:lnTo>
                      <a:pt x="677" y="23"/>
                    </a:lnTo>
                    <a:lnTo>
                      <a:pt x="679" y="21"/>
                    </a:lnTo>
                    <a:lnTo>
                      <a:pt x="681" y="20"/>
                    </a:lnTo>
                    <a:lnTo>
                      <a:pt x="681" y="18"/>
                    </a:lnTo>
                    <a:lnTo>
                      <a:pt x="598" y="0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1" name="Freeform 15"/>
              <p:cNvSpPr>
                <a:spLocks/>
              </p:cNvSpPr>
              <p:nvPr/>
            </p:nvSpPr>
            <p:spPr bwMode="auto">
              <a:xfrm>
                <a:off x="3182" y="2133"/>
                <a:ext cx="762" cy="1422"/>
              </a:xfrm>
              <a:custGeom>
                <a:avLst/>
                <a:gdLst/>
                <a:ahLst/>
                <a:cxnLst>
                  <a:cxn ang="0">
                    <a:pos x="646" y="16"/>
                  </a:cxn>
                  <a:cxn ang="0">
                    <a:pos x="632" y="50"/>
                  </a:cxn>
                  <a:cxn ang="0">
                    <a:pos x="610" y="98"/>
                  </a:cxn>
                  <a:cxn ang="0">
                    <a:pos x="589" y="159"/>
                  </a:cxn>
                  <a:cxn ang="0">
                    <a:pos x="565" y="228"/>
                  </a:cxn>
                  <a:cxn ang="0">
                    <a:pos x="539" y="297"/>
                  </a:cxn>
                  <a:cxn ang="0">
                    <a:pos x="515" y="365"/>
                  </a:cxn>
                  <a:cxn ang="0">
                    <a:pos x="496" y="426"/>
                  </a:cxn>
                  <a:cxn ang="0">
                    <a:pos x="483" y="476"/>
                  </a:cxn>
                  <a:cxn ang="0">
                    <a:pos x="465" y="526"/>
                  </a:cxn>
                  <a:cxn ang="0">
                    <a:pos x="444" y="584"/>
                  </a:cxn>
                  <a:cxn ang="0">
                    <a:pos x="413" y="649"/>
                  </a:cxn>
                  <a:cxn ang="0">
                    <a:pos x="381" y="721"/>
                  </a:cxn>
                  <a:cxn ang="0">
                    <a:pos x="347" y="791"/>
                  </a:cxn>
                  <a:cxn ang="0">
                    <a:pos x="313" y="857"/>
                  </a:cxn>
                  <a:cxn ang="0">
                    <a:pos x="283" y="918"/>
                  </a:cxn>
                  <a:cxn ang="0">
                    <a:pos x="256" y="969"/>
                  </a:cxn>
                  <a:cxn ang="0">
                    <a:pos x="234" y="1007"/>
                  </a:cxn>
                  <a:cxn ang="0">
                    <a:pos x="216" y="1038"/>
                  </a:cxn>
                  <a:cxn ang="0">
                    <a:pos x="191" y="1077"/>
                  </a:cxn>
                  <a:cxn ang="0">
                    <a:pos x="163" y="1121"/>
                  </a:cxn>
                  <a:cxn ang="0">
                    <a:pos x="132" y="1166"/>
                  </a:cxn>
                  <a:cxn ang="0">
                    <a:pos x="102" y="1214"/>
                  </a:cxn>
                  <a:cxn ang="0">
                    <a:pos x="70" y="1263"/>
                  </a:cxn>
                  <a:cxn ang="0">
                    <a:pos x="43" y="1308"/>
                  </a:cxn>
                  <a:cxn ang="0">
                    <a:pos x="19" y="1347"/>
                  </a:cxn>
                  <a:cxn ang="0">
                    <a:pos x="2" y="1380"/>
                  </a:cxn>
                  <a:cxn ang="0">
                    <a:pos x="87" y="1413"/>
                  </a:cxn>
                  <a:cxn ang="0">
                    <a:pos x="100" y="1386"/>
                  </a:cxn>
                  <a:cxn ang="0">
                    <a:pos x="120" y="1344"/>
                  </a:cxn>
                  <a:cxn ang="0">
                    <a:pos x="145" y="1291"/>
                  </a:cxn>
                  <a:cxn ang="0">
                    <a:pos x="175" y="1229"/>
                  </a:cxn>
                  <a:cxn ang="0">
                    <a:pos x="206" y="1163"/>
                  </a:cxn>
                  <a:cxn ang="0">
                    <a:pos x="234" y="1099"/>
                  </a:cxn>
                  <a:cxn ang="0">
                    <a:pos x="263" y="1035"/>
                  </a:cxn>
                  <a:cxn ang="0">
                    <a:pos x="288" y="979"/>
                  </a:cxn>
                  <a:cxn ang="0">
                    <a:pos x="308" y="926"/>
                  </a:cxn>
                  <a:cxn ang="0">
                    <a:pos x="336" y="863"/>
                  </a:cxn>
                  <a:cxn ang="0">
                    <a:pos x="369" y="793"/>
                  </a:cxn>
                  <a:cxn ang="0">
                    <a:pos x="404" y="718"/>
                  </a:cxn>
                  <a:cxn ang="0">
                    <a:pos x="442" y="645"/>
                  </a:cxn>
                  <a:cxn ang="0">
                    <a:pos x="480" y="573"/>
                  </a:cxn>
                  <a:cxn ang="0">
                    <a:pos x="512" y="510"/>
                  </a:cxn>
                  <a:cxn ang="0">
                    <a:pos x="542" y="457"/>
                  </a:cxn>
                  <a:cxn ang="0">
                    <a:pos x="564" y="418"/>
                  </a:cxn>
                  <a:cxn ang="0">
                    <a:pos x="580" y="392"/>
                  </a:cxn>
                  <a:cxn ang="0">
                    <a:pos x="601" y="351"/>
                  </a:cxn>
                  <a:cxn ang="0">
                    <a:pos x="630" y="304"/>
                  </a:cxn>
                  <a:cxn ang="0">
                    <a:pos x="657" y="250"/>
                  </a:cxn>
                  <a:cxn ang="0">
                    <a:pos x="687" y="194"/>
                  </a:cxn>
                  <a:cxn ang="0">
                    <a:pos x="714" y="137"/>
                  </a:cxn>
                  <a:cxn ang="0">
                    <a:pos x="736" y="91"/>
                  </a:cxn>
                  <a:cxn ang="0">
                    <a:pos x="753" y="50"/>
                  </a:cxn>
                  <a:cxn ang="0">
                    <a:pos x="762" y="28"/>
                  </a:cxn>
                  <a:cxn ang="0">
                    <a:pos x="739" y="9"/>
                  </a:cxn>
                  <a:cxn ang="0">
                    <a:pos x="712" y="3"/>
                  </a:cxn>
                  <a:cxn ang="0">
                    <a:pos x="684" y="0"/>
                  </a:cxn>
                </a:cxnLst>
                <a:rect l="0" t="0" r="r" b="b"/>
                <a:pathLst>
                  <a:path w="762" h="1422">
                    <a:moveTo>
                      <a:pt x="651" y="0"/>
                    </a:moveTo>
                    <a:lnTo>
                      <a:pt x="651" y="0"/>
                    </a:lnTo>
                    <a:lnTo>
                      <a:pt x="650" y="3"/>
                    </a:lnTo>
                    <a:lnTo>
                      <a:pt x="648" y="5"/>
                    </a:lnTo>
                    <a:lnTo>
                      <a:pt x="646" y="8"/>
                    </a:lnTo>
                    <a:lnTo>
                      <a:pt x="646" y="11"/>
                    </a:lnTo>
                    <a:lnTo>
                      <a:pt x="646" y="16"/>
                    </a:lnTo>
                    <a:lnTo>
                      <a:pt x="642" y="17"/>
                    </a:lnTo>
                    <a:lnTo>
                      <a:pt x="641" y="22"/>
                    </a:lnTo>
                    <a:lnTo>
                      <a:pt x="639" y="27"/>
                    </a:lnTo>
                    <a:lnTo>
                      <a:pt x="637" y="33"/>
                    </a:lnTo>
                    <a:lnTo>
                      <a:pt x="637" y="37"/>
                    </a:lnTo>
                    <a:lnTo>
                      <a:pt x="634" y="42"/>
                    </a:lnTo>
                    <a:lnTo>
                      <a:pt x="632" y="50"/>
                    </a:lnTo>
                    <a:lnTo>
                      <a:pt x="630" y="56"/>
                    </a:lnTo>
                    <a:lnTo>
                      <a:pt x="626" y="61"/>
                    </a:lnTo>
                    <a:lnTo>
                      <a:pt x="623" y="69"/>
                    </a:lnTo>
                    <a:lnTo>
                      <a:pt x="619" y="75"/>
                    </a:lnTo>
                    <a:lnTo>
                      <a:pt x="617" y="83"/>
                    </a:lnTo>
                    <a:lnTo>
                      <a:pt x="616" y="92"/>
                    </a:lnTo>
                    <a:lnTo>
                      <a:pt x="610" y="98"/>
                    </a:lnTo>
                    <a:lnTo>
                      <a:pt x="608" y="106"/>
                    </a:lnTo>
                    <a:lnTo>
                      <a:pt x="605" y="116"/>
                    </a:lnTo>
                    <a:lnTo>
                      <a:pt x="601" y="123"/>
                    </a:lnTo>
                    <a:lnTo>
                      <a:pt x="600" y="133"/>
                    </a:lnTo>
                    <a:lnTo>
                      <a:pt x="596" y="140"/>
                    </a:lnTo>
                    <a:lnTo>
                      <a:pt x="592" y="150"/>
                    </a:lnTo>
                    <a:lnTo>
                      <a:pt x="589" y="159"/>
                    </a:lnTo>
                    <a:lnTo>
                      <a:pt x="587" y="169"/>
                    </a:lnTo>
                    <a:lnTo>
                      <a:pt x="583" y="180"/>
                    </a:lnTo>
                    <a:lnTo>
                      <a:pt x="580" y="189"/>
                    </a:lnTo>
                    <a:lnTo>
                      <a:pt x="576" y="198"/>
                    </a:lnTo>
                    <a:lnTo>
                      <a:pt x="573" y="208"/>
                    </a:lnTo>
                    <a:lnTo>
                      <a:pt x="569" y="219"/>
                    </a:lnTo>
                    <a:lnTo>
                      <a:pt x="565" y="228"/>
                    </a:lnTo>
                    <a:lnTo>
                      <a:pt x="560" y="237"/>
                    </a:lnTo>
                    <a:lnTo>
                      <a:pt x="557" y="247"/>
                    </a:lnTo>
                    <a:lnTo>
                      <a:pt x="553" y="258"/>
                    </a:lnTo>
                    <a:lnTo>
                      <a:pt x="551" y="269"/>
                    </a:lnTo>
                    <a:lnTo>
                      <a:pt x="548" y="276"/>
                    </a:lnTo>
                    <a:lnTo>
                      <a:pt x="542" y="287"/>
                    </a:lnTo>
                    <a:lnTo>
                      <a:pt x="539" y="297"/>
                    </a:lnTo>
                    <a:lnTo>
                      <a:pt x="535" y="308"/>
                    </a:lnTo>
                    <a:lnTo>
                      <a:pt x="531" y="317"/>
                    </a:lnTo>
                    <a:lnTo>
                      <a:pt x="530" y="328"/>
                    </a:lnTo>
                    <a:lnTo>
                      <a:pt x="526" y="336"/>
                    </a:lnTo>
                    <a:lnTo>
                      <a:pt x="523" y="347"/>
                    </a:lnTo>
                    <a:lnTo>
                      <a:pt x="519" y="356"/>
                    </a:lnTo>
                    <a:lnTo>
                      <a:pt x="515" y="365"/>
                    </a:lnTo>
                    <a:lnTo>
                      <a:pt x="514" y="375"/>
                    </a:lnTo>
                    <a:lnTo>
                      <a:pt x="510" y="382"/>
                    </a:lnTo>
                    <a:lnTo>
                      <a:pt x="506" y="392"/>
                    </a:lnTo>
                    <a:lnTo>
                      <a:pt x="503" y="401"/>
                    </a:lnTo>
                    <a:lnTo>
                      <a:pt x="501" y="409"/>
                    </a:lnTo>
                    <a:lnTo>
                      <a:pt x="499" y="418"/>
                    </a:lnTo>
                    <a:lnTo>
                      <a:pt x="496" y="426"/>
                    </a:lnTo>
                    <a:lnTo>
                      <a:pt x="494" y="434"/>
                    </a:lnTo>
                    <a:lnTo>
                      <a:pt x="492" y="442"/>
                    </a:lnTo>
                    <a:lnTo>
                      <a:pt x="489" y="450"/>
                    </a:lnTo>
                    <a:lnTo>
                      <a:pt x="487" y="456"/>
                    </a:lnTo>
                    <a:lnTo>
                      <a:pt x="485" y="464"/>
                    </a:lnTo>
                    <a:lnTo>
                      <a:pt x="485" y="470"/>
                    </a:lnTo>
                    <a:lnTo>
                      <a:pt x="483" y="476"/>
                    </a:lnTo>
                    <a:lnTo>
                      <a:pt x="480" y="482"/>
                    </a:lnTo>
                    <a:lnTo>
                      <a:pt x="480" y="489"/>
                    </a:lnTo>
                    <a:lnTo>
                      <a:pt x="476" y="495"/>
                    </a:lnTo>
                    <a:lnTo>
                      <a:pt x="474" y="503"/>
                    </a:lnTo>
                    <a:lnTo>
                      <a:pt x="471" y="509"/>
                    </a:lnTo>
                    <a:lnTo>
                      <a:pt x="467" y="517"/>
                    </a:lnTo>
                    <a:lnTo>
                      <a:pt x="465" y="526"/>
                    </a:lnTo>
                    <a:lnTo>
                      <a:pt x="463" y="534"/>
                    </a:lnTo>
                    <a:lnTo>
                      <a:pt x="458" y="540"/>
                    </a:lnTo>
                    <a:lnTo>
                      <a:pt x="456" y="548"/>
                    </a:lnTo>
                    <a:lnTo>
                      <a:pt x="453" y="557"/>
                    </a:lnTo>
                    <a:lnTo>
                      <a:pt x="449" y="567"/>
                    </a:lnTo>
                    <a:lnTo>
                      <a:pt x="446" y="574"/>
                    </a:lnTo>
                    <a:lnTo>
                      <a:pt x="444" y="584"/>
                    </a:lnTo>
                    <a:lnTo>
                      <a:pt x="440" y="593"/>
                    </a:lnTo>
                    <a:lnTo>
                      <a:pt x="435" y="603"/>
                    </a:lnTo>
                    <a:lnTo>
                      <a:pt x="431" y="612"/>
                    </a:lnTo>
                    <a:lnTo>
                      <a:pt x="426" y="621"/>
                    </a:lnTo>
                    <a:lnTo>
                      <a:pt x="422" y="632"/>
                    </a:lnTo>
                    <a:lnTo>
                      <a:pt x="417" y="640"/>
                    </a:lnTo>
                    <a:lnTo>
                      <a:pt x="413" y="649"/>
                    </a:lnTo>
                    <a:lnTo>
                      <a:pt x="408" y="660"/>
                    </a:lnTo>
                    <a:lnTo>
                      <a:pt x="404" y="670"/>
                    </a:lnTo>
                    <a:lnTo>
                      <a:pt x="399" y="679"/>
                    </a:lnTo>
                    <a:lnTo>
                      <a:pt x="395" y="690"/>
                    </a:lnTo>
                    <a:lnTo>
                      <a:pt x="390" y="699"/>
                    </a:lnTo>
                    <a:lnTo>
                      <a:pt x="386" y="710"/>
                    </a:lnTo>
                    <a:lnTo>
                      <a:pt x="381" y="721"/>
                    </a:lnTo>
                    <a:lnTo>
                      <a:pt x="376" y="729"/>
                    </a:lnTo>
                    <a:lnTo>
                      <a:pt x="372" y="740"/>
                    </a:lnTo>
                    <a:lnTo>
                      <a:pt x="367" y="749"/>
                    </a:lnTo>
                    <a:lnTo>
                      <a:pt x="363" y="760"/>
                    </a:lnTo>
                    <a:lnTo>
                      <a:pt x="358" y="771"/>
                    </a:lnTo>
                    <a:lnTo>
                      <a:pt x="351" y="781"/>
                    </a:lnTo>
                    <a:lnTo>
                      <a:pt x="347" y="791"/>
                    </a:lnTo>
                    <a:lnTo>
                      <a:pt x="342" y="799"/>
                    </a:lnTo>
                    <a:lnTo>
                      <a:pt x="336" y="809"/>
                    </a:lnTo>
                    <a:lnTo>
                      <a:pt x="333" y="820"/>
                    </a:lnTo>
                    <a:lnTo>
                      <a:pt x="327" y="829"/>
                    </a:lnTo>
                    <a:lnTo>
                      <a:pt x="324" y="838"/>
                    </a:lnTo>
                    <a:lnTo>
                      <a:pt x="318" y="848"/>
                    </a:lnTo>
                    <a:lnTo>
                      <a:pt x="313" y="857"/>
                    </a:lnTo>
                    <a:lnTo>
                      <a:pt x="308" y="866"/>
                    </a:lnTo>
                    <a:lnTo>
                      <a:pt x="304" y="876"/>
                    </a:lnTo>
                    <a:lnTo>
                      <a:pt x="301" y="884"/>
                    </a:lnTo>
                    <a:lnTo>
                      <a:pt x="295" y="893"/>
                    </a:lnTo>
                    <a:lnTo>
                      <a:pt x="292" y="901"/>
                    </a:lnTo>
                    <a:lnTo>
                      <a:pt x="288" y="910"/>
                    </a:lnTo>
                    <a:lnTo>
                      <a:pt x="283" y="918"/>
                    </a:lnTo>
                    <a:lnTo>
                      <a:pt x="277" y="926"/>
                    </a:lnTo>
                    <a:lnTo>
                      <a:pt x="274" y="933"/>
                    </a:lnTo>
                    <a:lnTo>
                      <a:pt x="270" y="941"/>
                    </a:lnTo>
                    <a:lnTo>
                      <a:pt x="265" y="949"/>
                    </a:lnTo>
                    <a:lnTo>
                      <a:pt x="261" y="955"/>
                    </a:lnTo>
                    <a:lnTo>
                      <a:pt x="258" y="963"/>
                    </a:lnTo>
                    <a:lnTo>
                      <a:pt x="256" y="969"/>
                    </a:lnTo>
                    <a:lnTo>
                      <a:pt x="252" y="976"/>
                    </a:lnTo>
                    <a:lnTo>
                      <a:pt x="249" y="980"/>
                    </a:lnTo>
                    <a:lnTo>
                      <a:pt x="245" y="987"/>
                    </a:lnTo>
                    <a:lnTo>
                      <a:pt x="243" y="993"/>
                    </a:lnTo>
                    <a:lnTo>
                      <a:pt x="240" y="999"/>
                    </a:lnTo>
                    <a:lnTo>
                      <a:pt x="236" y="1002"/>
                    </a:lnTo>
                    <a:lnTo>
                      <a:pt x="234" y="1007"/>
                    </a:lnTo>
                    <a:lnTo>
                      <a:pt x="232" y="1012"/>
                    </a:lnTo>
                    <a:lnTo>
                      <a:pt x="229" y="1015"/>
                    </a:lnTo>
                    <a:lnTo>
                      <a:pt x="227" y="1021"/>
                    </a:lnTo>
                    <a:lnTo>
                      <a:pt x="225" y="1026"/>
                    </a:lnTo>
                    <a:lnTo>
                      <a:pt x="222" y="1030"/>
                    </a:lnTo>
                    <a:lnTo>
                      <a:pt x="220" y="1033"/>
                    </a:lnTo>
                    <a:lnTo>
                      <a:pt x="216" y="1038"/>
                    </a:lnTo>
                    <a:lnTo>
                      <a:pt x="213" y="1044"/>
                    </a:lnTo>
                    <a:lnTo>
                      <a:pt x="211" y="1049"/>
                    </a:lnTo>
                    <a:lnTo>
                      <a:pt x="207" y="1055"/>
                    </a:lnTo>
                    <a:lnTo>
                      <a:pt x="202" y="1060"/>
                    </a:lnTo>
                    <a:lnTo>
                      <a:pt x="198" y="1065"/>
                    </a:lnTo>
                    <a:lnTo>
                      <a:pt x="195" y="1072"/>
                    </a:lnTo>
                    <a:lnTo>
                      <a:pt x="191" y="1077"/>
                    </a:lnTo>
                    <a:lnTo>
                      <a:pt x="188" y="1083"/>
                    </a:lnTo>
                    <a:lnTo>
                      <a:pt x="184" y="1090"/>
                    </a:lnTo>
                    <a:lnTo>
                      <a:pt x="181" y="1096"/>
                    </a:lnTo>
                    <a:lnTo>
                      <a:pt x="175" y="1102"/>
                    </a:lnTo>
                    <a:lnTo>
                      <a:pt x="172" y="1108"/>
                    </a:lnTo>
                    <a:lnTo>
                      <a:pt x="168" y="1113"/>
                    </a:lnTo>
                    <a:lnTo>
                      <a:pt x="163" y="1121"/>
                    </a:lnTo>
                    <a:lnTo>
                      <a:pt x="159" y="1127"/>
                    </a:lnTo>
                    <a:lnTo>
                      <a:pt x="154" y="1133"/>
                    </a:lnTo>
                    <a:lnTo>
                      <a:pt x="148" y="1140"/>
                    </a:lnTo>
                    <a:lnTo>
                      <a:pt x="147" y="1147"/>
                    </a:lnTo>
                    <a:lnTo>
                      <a:pt x="141" y="1155"/>
                    </a:lnTo>
                    <a:lnTo>
                      <a:pt x="136" y="1161"/>
                    </a:lnTo>
                    <a:lnTo>
                      <a:pt x="132" y="1166"/>
                    </a:lnTo>
                    <a:lnTo>
                      <a:pt x="129" y="1174"/>
                    </a:lnTo>
                    <a:lnTo>
                      <a:pt x="123" y="1180"/>
                    </a:lnTo>
                    <a:lnTo>
                      <a:pt x="118" y="1188"/>
                    </a:lnTo>
                    <a:lnTo>
                      <a:pt x="113" y="1194"/>
                    </a:lnTo>
                    <a:lnTo>
                      <a:pt x="111" y="1202"/>
                    </a:lnTo>
                    <a:lnTo>
                      <a:pt x="105" y="1208"/>
                    </a:lnTo>
                    <a:lnTo>
                      <a:pt x="102" y="1214"/>
                    </a:lnTo>
                    <a:lnTo>
                      <a:pt x="96" y="1222"/>
                    </a:lnTo>
                    <a:lnTo>
                      <a:pt x="91" y="1229"/>
                    </a:lnTo>
                    <a:lnTo>
                      <a:pt x="87" y="1236"/>
                    </a:lnTo>
                    <a:lnTo>
                      <a:pt x="82" y="1243"/>
                    </a:lnTo>
                    <a:lnTo>
                      <a:pt x="77" y="1249"/>
                    </a:lnTo>
                    <a:lnTo>
                      <a:pt x="75" y="1257"/>
                    </a:lnTo>
                    <a:lnTo>
                      <a:pt x="70" y="1263"/>
                    </a:lnTo>
                    <a:lnTo>
                      <a:pt x="66" y="1268"/>
                    </a:lnTo>
                    <a:lnTo>
                      <a:pt x="62" y="1275"/>
                    </a:lnTo>
                    <a:lnTo>
                      <a:pt x="59" y="1282"/>
                    </a:lnTo>
                    <a:lnTo>
                      <a:pt x="53" y="1288"/>
                    </a:lnTo>
                    <a:lnTo>
                      <a:pt x="50" y="1296"/>
                    </a:lnTo>
                    <a:lnTo>
                      <a:pt x="46" y="1300"/>
                    </a:lnTo>
                    <a:lnTo>
                      <a:pt x="43" y="1308"/>
                    </a:lnTo>
                    <a:lnTo>
                      <a:pt x="39" y="1313"/>
                    </a:lnTo>
                    <a:lnTo>
                      <a:pt x="36" y="1319"/>
                    </a:lnTo>
                    <a:lnTo>
                      <a:pt x="32" y="1325"/>
                    </a:lnTo>
                    <a:lnTo>
                      <a:pt x="28" y="1330"/>
                    </a:lnTo>
                    <a:lnTo>
                      <a:pt x="25" y="1336"/>
                    </a:lnTo>
                    <a:lnTo>
                      <a:pt x="23" y="1342"/>
                    </a:lnTo>
                    <a:lnTo>
                      <a:pt x="19" y="1347"/>
                    </a:lnTo>
                    <a:lnTo>
                      <a:pt x="18" y="1352"/>
                    </a:lnTo>
                    <a:lnTo>
                      <a:pt x="14" y="1358"/>
                    </a:lnTo>
                    <a:lnTo>
                      <a:pt x="10" y="1361"/>
                    </a:lnTo>
                    <a:lnTo>
                      <a:pt x="7" y="1366"/>
                    </a:lnTo>
                    <a:lnTo>
                      <a:pt x="7" y="1372"/>
                    </a:lnTo>
                    <a:lnTo>
                      <a:pt x="5" y="1375"/>
                    </a:lnTo>
                    <a:lnTo>
                      <a:pt x="2" y="1380"/>
                    </a:lnTo>
                    <a:lnTo>
                      <a:pt x="2" y="1385"/>
                    </a:lnTo>
                    <a:lnTo>
                      <a:pt x="0" y="1389"/>
                    </a:lnTo>
                    <a:lnTo>
                      <a:pt x="82" y="1422"/>
                    </a:lnTo>
                    <a:lnTo>
                      <a:pt x="82" y="1421"/>
                    </a:lnTo>
                    <a:lnTo>
                      <a:pt x="84" y="1417"/>
                    </a:lnTo>
                    <a:lnTo>
                      <a:pt x="86" y="1416"/>
                    </a:lnTo>
                    <a:lnTo>
                      <a:pt x="87" y="1413"/>
                    </a:lnTo>
                    <a:lnTo>
                      <a:pt x="89" y="1410"/>
                    </a:lnTo>
                    <a:lnTo>
                      <a:pt x="89" y="1406"/>
                    </a:lnTo>
                    <a:lnTo>
                      <a:pt x="91" y="1403"/>
                    </a:lnTo>
                    <a:lnTo>
                      <a:pt x="93" y="1400"/>
                    </a:lnTo>
                    <a:lnTo>
                      <a:pt x="95" y="1396"/>
                    </a:lnTo>
                    <a:lnTo>
                      <a:pt x="98" y="1392"/>
                    </a:lnTo>
                    <a:lnTo>
                      <a:pt x="100" y="1386"/>
                    </a:lnTo>
                    <a:lnTo>
                      <a:pt x="102" y="1381"/>
                    </a:lnTo>
                    <a:lnTo>
                      <a:pt x="104" y="1375"/>
                    </a:lnTo>
                    <a:lnTo>
                      <a:pt x="109" y="1371"/>
                    </a:lnTo>
                    <a:lnTo>
                      <a:pt x="111" y="1364"/>
                    </a:lnTo>
                    <a:lnTo>
                      <a:pt x="113" y="1358"/>
                    </a:lnTo>
                    <a:lnTo>
                      <a:pt x="116" y="1350"/>
                    </a:lnTo>
                    <a:lnTo>
                      <a:pt x="120" y="1344"/>
                    </a:lnTo>
                    <a:lnTo>
                      <a:pt x="123" y="1336"/>
                    </a:lnTo>
                    <a:lnTo>
                      <a:pt x="127" y="1330"/>
                    </a:lnTo>
                    <a:lnTo>
                      <a:pt x="130" y="1322"/>
                    </a:lnTo>
                    <a:lnTo>
                      <a:pt x="136" y="1314"/>
                    </a:lnTo>
                    <a:lnTo>
                      <a:pt x="138" y="1307"/>
                    </a:lnTo>
                    <a:lnTo>
                      <a:pt x="141" y="1299"/>
                    </a:lnTo>
                    <a:lnTo>
                      <a:pt x="145" y="1291"/>
                    </a:lnTo>
                    <a:lnTo>
                      <a:pt x="148" y="1282"/>
                    </a:lnTo>
                    <a:lnTo>
                      <a:pt x="154" y="1274"/>
                    </a:lnTo>
                    <a:lnTo>
                      <a:pt x="159" y="1264"/>
                    </a:lnTo>
                    <a:lnTo>
                      <a:pt x="163" y="1257"/>
                    </a:lnTo>
                    <a:lnTo>
                      <a:pt x="166" y="1247"/>
                    </a:lnTo>
                    <a:lnTo>
                      <a:pt x="172" y="1238"/>
                    </a:lnTo>
                    <a:lnTo>
                      <a:pt x="175" y="1229"/>
                    </a:lnTo>
                    <a:lnTo>
                      <a:pt x="181" y="1221"/>
                    </a:lnTo>
                    <a:lnTo>
                      <a:pt x="184" y="1210"/>
                    </a:lnTo>
                    <a:lnTo>
                      <a:pt x="188" y="1202"/>
                    </a:lnTo>
                    <a:lnTo>
                      <a:pt x="191" y="1193"/>
                    </a:lnTo>
                    <a:lnTo>
                      <a:pt x="195" y="1183"/>
                    </a:lnTo>
                    <a:lnTo>
                      <a:pt x="200" y="1174"/>
                    </a:lnTo>
                    <a:lnTo>
                      <a:pt x="206" y="1163"/>
                    </a:lnTo>
                    <a:lnTo>
                      <a:pt x="209" y="1155"/>
                    </a:lnTo>
                    <a:lnTo>
                      <a:pt x="215" y="1144"/>
                    </a:lnTo>
                    <a:lnTo>
                      <a:pt x="218" y="1135"/>
                    </a:lnTo>
                    <a:lnTo>
                      <a:pt x="222" y="1125"/>
                    </a:lnTo>
                    <a:lnTo>
                      <a:pt x="227" y="1116"/>
                    </a:lnTo>
                    <a:lnTo>
                      <a:pt x="231" y="1107"/>
                    </a:lnTo>
                    <a:lnTo>
                      <a:pt x="234" y="1099"/>
                    </a:lnTo>
                    <a:lnTo>
                      <a:pt x="240" y="1088"/>
                    </a:lnTo>
                    <a:lnTo>
                      <a:pt x="245" y="1079"/>
                    </a:lnTo>
                    <a:lnTo>
                      <a:pt x="247" y="1069"/>
                    </a:lnTo>
                    <a:lnTo>
                      <a:pt x="252" y="1061"/>
                    </a:lnTo>
                    <a:lnTo>
                      <a:pt x="256" y="1051"/>
                    </a:lnTo>
                    <a:lnTo>
                      <a:pt x="259" y="1043"/>
                    </a:lnTo>
                    <a:lnTo>
                      <a:pt x="263" y="1035"/>
                    </a:lnTo>
                    <a:lnTo>
                      <a:pt x="267" y="1026"/>
                    </a:lnTo>
                    <a:lnTo>
                      <a:pt x="270" y="1018"/>
                    </a:lnTo>
                    <a:lnTo>
                      <a:pt x="274" y="1010"/>
                    </a:lnTo>
                    <a:lnTo>
                      <a:pt x="277" y="1002"/>
                    </a:lnTo>
                    <a:lnTo>
                      <a:pt x="281" y="994"/>
                    </a:lnTo>
                    <a:lnTo>
                      <a:pt x="284" y="985"/>
                    </a:lnTo>
                    <a:lnTo>
                      <a:pt x="288" y="979"/>
                    </a:lnTo>
                    <a:lnTo>
                      <a:pt x="292" y="971"/>
                    </a:lnTo>
                    <a:lnTo>
                      <a:pt x="293" y="965"/>
                    </a:lnTo>
                    <a:lnTo>
                      <a:pt x="295" y="957"/>
                    </a:lnTo>
                    <a:lnTo>
                      <a:pt x="299" y="949"/>
                    </a:lnTo>
                    <a:lnTo>
                      <a:pt x="301" y="941"/>
                    </a:lnTo>
                    <a:lnTo>
                      <a:pt x="304" y="933"/>
                    </a:lnTo>
                    <a:lnTo>
                      <a:pt x="308" y="926"/>
                    </a:lnTo>
                    <a:lnTo>
                      <a:pt x="311" y="918"/>
                    </a:lnTo>
                    <a:lnTo>
                      <a:pt x="315" y="910"/>
                    </a:lnTo>
                    <a:lnTo>
                      <a:pt x="320" y="901"/>
                    </a:lnTo>
                    <a:lnTo>
                      <a:pt x="324" y="891"/>
                    </a:lnTo>
                    <a:lnTo>
                      <a:pt x="327" y="882"/>
                    </a:lnTo>
                    <a:lnTo>
                      <a:pt x="331" y="873"/>
                    </a:lnTo>
                    <a:lnTo>
                      <a:pt x="336" y="863"/>
                    </a:lnTo>
                    <a:lnTo>
                      <a:pt x="340" y="852"/>
                    </a:lnTo>
                    <a:lnTo>
                      <a:pt x="345" y="843"/>
                    </a:lnTo>
                    <a:lnTo>
                      <a:pt x="349" y="834"/>
                    </a:lnTo>
                    <a:lnTo>
                      <a:pt x="354" y="824"/>
                    </a:lnTo>
                    <a:lnTo>
                      <a:pt x="360" y="813"/>
                    </a:lnTo>
                    <a:lnTo>
                      <a:pt x="363" y="804"/>
                    </a:lnTo>
                    <a:lnTo>
                      <a:pt x="369" y="793"/>
                    </a:lnTo>
                    <a:lnTo>
                      <a:pt x="374" y="782"/>
                    </a:lnTo>
                    <a:lnTo>
                      <a:pt x="378" y="771"/>
                    </a:lnTo>
                    <a:lnTo>
                      <a:pt x="383" y="762"/>
                    </a:lnTo>
                    <a:lnTo>
                      <a:pt x="388" y="749"/>
                    </a:lnTo>
                    <a:lnTo>
                      <a:pt x="395" y="741"/>
                    </a:lnTo>
                    <a:lnTo>
                      <a:pt x="399" y="729"/>
                    </a:lnTo>
                    <a:lnTo>
                      <a:pt x="404" y="718"/>
                    </a:lnTo>
                    <a:lnTo>
                      <a:pt x="410" y="709"/>
                    </a:lnTo>
                    <a:lnTo>
                      <a:pt x="415" y="698"/>
                    </a:lnTo>
                    <a:lnTo>
                      <a:pt x="420" y="687"/>
                    </a:lnTo>
                    <a:lnTo>
                      <a:pt x="426" y="676"/>
                    </a:lnTo>
                    <a:lnTo>
                      <a:pt x="431" y="667"/>
                    </a:lnTo>
                    <a:lnTo>
                      <a:pt x="437" y="656"/>
                    </a:lnTo>
                    <a:lnTo>
                      <a:pt x="442" y="645"/>
                    </a:lnTo>
                    <a:lnTo>
                      <a:pt x="447" y="635"/>
                    </a:lnTo>
                    <a:lnTo>
                      <a:pt x="453" y="624"/>
                    </a:lnTo>
                    <a:lnTo>
                      <a:pt x="458" y="613"/>
                    </a:lnTo>
                    <a:lnTo>
                      <a:pt x="463" y="604"/>
                    </a:lnTo>
                    <a:lnTo>
                      <a:pt x="467" y="593"/>
                    </a:lnTo>
                    <a:lnTo>
                      <a:pt x="472" y="584"/>
                    </a:lnTo>
                    <a:lnTo>
                      <a:pt x="480" y="573"/>
                    </a:lnTo>
                    <a:lnTo>
                      <a:pt x="483" y="565"/>
                    </a:lnTo>
                    <a:lnTo>
                      <a:pt x="489" y="554"/>
                    </a:lnTo>
                    <a:lnTo>
                      <a:pt x="494" y="545"/>
                    </a:lnTo>
                    <a:lnTo>
                      <a:pt x="499" y="537"/>
                    </a:lnTo>
                    <a:lnTo>
                      <a:pt x="503" y="528"/>
                    </a:lnTo>
                    <a:lnTo>
                      <a:pt x="508" y="518"/>
                    </a:lnTo>
                    <a:lnTo>
                      <a:pt x="512" y="510"/>
                    </a:lnTo>
                    <a:lnTo>
                      <a:pt x="517" y="503"/>
                    </a:lnTo>
                    <a:lnTo>
                      <a:pt x="521" y="495"/>
                    </a:lnTo>
                    <a:lnTo>
                      <a:pt x="524" y="485"/>
                    </a:lnTo>
                    <a:lnTo>
                      <a:pt x="530" y="478"/>
                    </a:lnTo>
                    <a:lnTo>
                      <a:pt x="535" y="471"/>
                    </a:lnTo>
                    <a:lnTo>
                      <a:pt x="539" y="464"/>
                    </a:lnTo>
                    <a:lnTo>
                      <a:pt x="542" y="457"/>
                    </a:lnTo>
                    <a:lnTo>
                      <a:pt x="544" y="450"/>
                    </a:lnTo>
                    <a:lnTo>
                      <a:pt x="549" y="445"/>
                    </a:lnTo>
                    <a:lnTo>
                      <a:pt x="551" y="437"/>
                    </a:lnTo>
                    <a:lnTo>
                      <a:pt x="555" y="432"/>
                    </a:lnTo>
                    <a:lnTo>
                      <a:pt x="558" y="428"/>
                    </a:lnTo>
                    <a:lnTo>
                      <a:pt x="560" y="423"/>
                    </a:lnTo>
                    <a:lnTo>
                      <a:pt x="564" y="418"/>
                    </a:lnTo>
                    <a:lnTo>
                      <a:pt x="565" y="414"/>
                    </a:lnTo>
                    <a:lnTo>
                      <a:pt x="569" y="409"/>
                    </a:lnTo>
                    <a:lnTo>
                      <a:pt x="571" y="407"/>
                    </a:lnTo>
                    <a:lnTo>
                      <a:pt x="574" y="403"/>
                    </a:lnTo>
                    <a:lnTo>
                      <a:pt x="574" y="400"/>
                    </a:lnTo>
                    <a:lnTo>
                      <a:pt x="578" y="395"/>
                    </a:lnTo>
                    <a:lnTo>
                      <a:pt x="580" y="392"/>
                    </a:lnTo>
                    <a:lnTo>
                      <a:pt x="583" y="386"/>
                    </a:lnTo>
                    <a:lnTo>
                      <a:pt x="587" y="381"/>
                    </a:lnTo>
                    <a:lnTo>
                      <a:pt x="589" y="375"/>
                    </a:lnTo>
                    <a:lnTo>
                      <a:pt x="592" y="370"/>
                    </a:lnTo>
                    <a:lnTo>
                      <a:pt x="596" y="365"/>
                    </a:lnTo>
                    <a:lnTo>
                      <a:pt x="600" y="357"/>
                    </a:lnTo>
                    <a:lnTo>
                      <a:pt x="601" y="351"/>
                    </a:lnTo>
                    <a:lnTo>
                      <a:pt x="605" y="347"/>
                    </a:lnTo>
                    <a:lnTo>
                      <a:pt x="610" y="339"/>
                    </a:lnTo>
                    <a:lnTo>
                      <a:pt x="614" y="333"/>
                    </a:lnTo>
                    <a:lnTo>
                      <a:pt x="617" y="326"/>
                    </a:lnTo>
                    <a:lnTo>
                      <a:pt x="621" y="318"/>
                    </a:lnTo>
                    <a:lnTo>
                      <a:pt x="626" y="312"/>
                    </a:lnTo>
                    <a:lnTo>
                      <a:pt x="630" y="304"/>
                    </a:lnTo>
                    <a:lnTo>
                      <a:pt x="634" y="297"/>
                    </a:lnTo>
                    <a:lnTo>
                      <a:pt x="637" y="289"/>
                    </a:lnTo>
                    <a:lnTo>
                      <a:pt x="641" y="281"/>
                    </a:lnTo>
                    <a:lnTo>
                      <a:pt x="646" y="273"/>
                    </a:lnTo>
                    <a:lnTo>
                      <a:pt x="650" y="265"/>
                    </a:lnTo>
                    <a:lnTo>
                      <a:pt x="653" y="258"/>
                    </a:lnTo>
                    <a:lnTo>
                      <a:pt x="657" y="250"/>
                    </a:lnTo>
                    <a:lnTo>
                      <a:pt x="662" y="242"/>
                    </a:lnTo>
                    <a:lnTo>
                      <a:pt x="668" y="234"/>
                    </a:lnTo>
                    <a:lnTo>
                      <a:pt x="671" y="225"/>
                    </a:lnTo>
                    <a:lnTo>
                      <a:pt x="675" y="217"/>
                    </a:lnTo>
                    <a:lnTo>
                      <a:pt x="678" y="209"/>
                    </a:lnTo>
                    <a:lnTo>
                      <a:pt x="682" y="201"/>
                    </a:lnTo>
                    <a:lnTo>
                      <a:pt x="687" y="194"/>
                    </a:lnTo>
                    <a:lnTo>
                      <a:pt x="691" y="184"/>
                    </a:lnTo>
                    <a:lnTo>
                      <a:pt x="694" y="176"/>
                    </a:lnTo>
                    <a:lnTo>
                      <a:pt x="698" y="169"/>
                    </a:lnTo>
                    <a:lnTo>
                      <a:pt x="703" y="162"/>
                    </a:lnTo>
                    <a:lnTo>
                      <a:pt x="709" y="153"/>
                    </a:lnTo>
                    <a:lnTo>
                      <a:pt x="711" y="145"/>
                    </a:lnTo>
                    <a:lnTo>
                      <a:pt x="714" y="137"/>
                    </a:lnTo>
                    <a:lnTo>
                      <a:pt x="718" y="133"/>
                    </a:lnTo>
                    <a:lnTo>
                      <a:pt x="721" y="123"/>
                    </a:lnTo>
                    <a:lnTo>
                      <a:pt x="725" y="117"/>
                    </a:lnTo>
                    <a:lnTo>
                      <a:pt x="727" y="109"/>
                    </a:lnTo>
                    <a:lnTo>
                      <a:pt x="732" y="103"/>
                    </a:lnTo>
                    <a:lnTo>
                      <a:pt x="734" y="97"/>
                    </a:lnTo>
                    <a:lnTo>
                      <a:pt x="736" y="91"/>
                    </a:lnTo>
                    <a:lnTo>
                      <a:pt x="741" y="83"/>
                    </a:lnTo>
                    <a:lnTo>
                      <a:pt x="745" y="78"/>
                    </a:lnTo>
                    <a:lnTo>
                      <a:pt x="745" y="72"/>
                    </a:lnTo>
                    <a:lnTo>
                      <a:pt x="748" y="66"/>
                    </a:lnTo>
                    <a:lnTo>
                      <a:pt x="750" y="61"/>
                    </a:lnTo>
                    <a:lnTo>
                      <a:pt x="753" y="58"/>
                    </a:lnTo>
                    <a:lnTo>
                      <a:pt x="753" y="50"/>
                    </a:lnTo>
                    <a:lnTo>
                      <a:pt x="755" y="47"/>
                    </a:lnTo>
                    <a:lnTo>
                      <a:pt x="757" y="42"/>
                    </a:lnTo>
                    <a:lnTo>
                      <a:pt x="759" y="39"/>
                    </a:lnTo>
                    <a:lnTo>
                      <a:pt x="759" y="36"/>
                    </a:lnTo>
                    <a:lnTo>
                      <a:pt x="761" y="33"/>
                    </a:lnTo>
                    <a:lnTo>
                      <a:pt x="762" y="30"/>
                    </a:lnTo>
                    <a:lnTo>
                      <a:pt x="762" y="28"/>
                    </a:lnTo>
                    <a:lnTo>
                      <a:pt x="762" y="25"/>
                    </a:lnTo>
                    <a:lnTo>
                      <a:pt x="762" y="22"/>
                    </a:lnTo>
                    <a:lnTo>
                      <a:pt x="761" y="19"/>
                    </a:lnTo>
                    <a:lnTo>
                      <a:pt x="757" y="17"/>
                    </a:lnTo>
                    <a:lnTo>
                      <a:pt x="752" y="14"/>
                    </a:lnTo>
                    <a:lnTo>
                      <a:pt x="746" y="11"/>
                    </a:lnTo>
                    <a:lnTo>
                      <a:pt x="739" y="9"/>
                    </a:lnTo>
                    <a:lnTo>
                      <a:pt x="732" y="8"/>
                    </a:lnTo>
                    <a:lnTo>
                      <a:pt x="730" y="8"/>
                    </a:lnTo>
                    <a:lnTo>
                      <a:pt x="727" y="8"/>
                    </a:lnTo>
                    <a:lnTo>
                      <a:pt x="723" y="6"/>
                    </a:lnTo>
                    <a:lnTo>
                      <a:pt x="719" y="6"/>
                    </a:lnTo>
                    <a:lnTo>
                      <a:pt x="716" y="5"/>
                    </a:lnTo>
                    <a:lnTo>
                      <a:pt x="712" y="3"/>
                    </a:lnTo>
                    <a:lnTo>
                      <a:pt x="709" y="3"/>
                    </a:lnTo>
                    <a:lnTo>
                      <a:pt x="707" y="3"/>
                    </a:lnTo>
                    <a:lnTo>
                      <a:pt x="700" y="2"/>
                    </a:lnTo>
                    <a:lnTo>
                      <a:pt x="694" y="2"/>
                    </a:lnTo>
                    <a:lnTo>
                      <a:pt x="689" y="0"/>
                    </a:lnTo>
                    <a:lnTo>
                      <a:pt x="687" y="0"/>
                    </a:lnTo>
                    <a:lnTo>
                      <a:pt x="684" y="0"/>
                    </a:lnTo>
                    <a:lnTo>
                      <a:pt x="651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2" name="Freeform 16"/>
              <p:cNvSpPr>
                <a:spLocks/>
              </p:cNvSpPr>
              <p:nvPr/>
            </p:nvSpPr>
            <p:spPr bwMode="auto">
              <a:xfrm>
                <a:off x="2134" y="3040"/>
                <a:ext cx="1100" cy="459"/>
              </a:xfrm>
              <a:custGeom>
                <a:avLst/>
                <a:gdLst/>
                <a:ahLst/>
                <a:cxnLst>
                  <a:cxn ang="0">
                    <a:pos x="1069" y="217"/>
                  </a:cxn>
                  <a:cxn ang="0">
                    <a:pos x="1001" y="200"/>
                  </a:cxn>
                  <a:cxn ang="0">
                    <a:pos x="908" y="175"/>
                  </a:cxn>
                  <a:cxn ang="0">
                    <a:pos x="795" y="148"/>
                  </a:cxn>
                  <a:cxn ang="0">
                    <a:pos x="675" y="119"/>
                  </a:cxn>
                  <a:cxn ang="0">
                    <a:pos x="561" y="90"/>
                  </a:cxn>
                  <a:cxn ang="0">
                    <a:pos x="462" y="69"/>
                  </a:cxn>
                  <a:cxn ang="0">
                    <a:pos x="380" y="50"/>
                  </a:cxn>
                  <a:cxn ang="0">
                    <a:pos x="310" y="33"/>
                  </a:cxn>
                  <a:cxn ang="0">
                    <a:pos x="251" y="17"/>
                  </a:cxn>
                  <a:cxn ang="0">
                    <a:pos x="199" y="6"/>
                  </a:cxn>
                  <a:cxn ang="0">
                    <a:pos x="153" y="0"/>
                  </a:cxn>
                  <a:cxn ang="0">
                    <a:pos x="110" y="0"/>
                  </a:cxn>
                  <a:cxn ang="0">
                    <a:pos x="65" y="9"/>
                  </a:cxn>
                  <a:cxn ang="0">
                    <a:pos x="27" y="25"/>
                  </a:cxn>
                  <a:cxn ang="0">
                    <a:pos x="0" y="66"/>
                  </a:cxn>
                  <a:cxn ang="0">
                    <a:pos x="20" y="112"/>
                  </a:cxn>
                  <a:cxn ang="0">
                    <a:pos x="61" y="147"/>
                  </a:cxn>
                  <a:cxn ang="0">
                    <a:pos x="101" y="164"/>
                  </a:cxn>
                  <a:cxn ang="0">
                    <a:pos x="167" y="192"/>
                  </a:cxn>
                  <a:cxn ang="0">
                    <a:pos x="255" y="225"/>
                  </a:cxn>
                  <a:cxn ang="0">
                    <a:pos x="355" y="264"/>
                  </a:cxn>
                  <a:cxn ang="0">
                    <a:pos x="455" y="303"/>
                  </a:cxn>
                  <a:cxn ang="0">
                    <a:pos x="545" y="339"/>
                  </a:cxn>
                  <a:cxn ang="0">
                    <a:pos x="614" y="367"/>
                  </a:cxn>
                  <a:cxn ang="0">
                    <a:pos x="666" y="389"/>
                  </a:cxn>
                  <a:cxn ang="0">
                    <a:pos x="729" y="407"/>
                  </a:cxn>
                  <a:cxn ang="0">
                    <a:pos x="794" y="423"/>
                  </a:cxn>
                  <a:cxn ang="0">
                    <a:pos x="856" y="435"/>
                  </a:cxn>
                  <a:cxn ang="0">
                    <a:pos x="912" y="446"/>
                  </a:cxn>
                  <a:cxn ang="0">
                    <a:pos x="955" y="454"/>
                  </a:cxn>
                  <a:cxn ang="0">
                    <a:pos x="985" y="389"/>
                  </a:cxn>
                  <a:cxn ang="0">
                    <a:pos x="944" y="378"/>
                  </a:cxn>
                  <a:cxn ang="0">
                    <a:pos x="883" y="362"/>
                  </a:cxn>
                  <a:cxn ang="0">
                    <a:pos x="808" y="342"/>
                  </a:cxn>
                  <a:cxn ang="0">
                    <a:pos x="727" y="322"/>
                  </a:cxn>
                  <a:cxn ang="0">
                    <a:pos x="645" y="300"/>
                  </a:cxn>
                  <a:cxn ang="0">
                    <a:pos x="575" y="281"/>
                  </a:cxn>
                  <a:cxn ang="0">
                    <a:pos x="514" y="262"/>
                  </a:cxn>
                  <a:cxn ang="0">
                    <a:pos x="439" y="242"/>
                  </a:cxn>
                  <a:cxn ang="0">
                    <a:pos x="355" y="220"/>
                  </a:cxn>
                  <a:cxn ang="0">
                    <a:pos x="269" y="197"/>
                  </a:cxn>
                  <a:cxn ang="0">
                    <a:pos x="188" y="173"/>
                  </a:cxn>
                  <a:cxn ang="0">
                    <a:pos x="120" y="153"/>
                  </a:cxn>
                  <a:cxn ang="0">
                    <a:pos x="76" y="133"/>
                  </a:cxn>
                  <a:cxn ang="0">
                    <a:pos x="45" y="101"/>
                  </a:cxn>
                  <a:cxn ang="0">
                    <a:pos x="33" y="64"/>
                  </a:cxn>
                  <a:cxn ang="0">
                    <a:pos x="58" y="36"/>
                  </a:cxn>
                  <a:cxn ang="0">
                    <a:pos x="101" y="25"/>
                  </a:cxn>
                  <a:cxn ang="0">
                    <a:pos x="156" y="25"/>
                  </a:cxn>
                  <a:cxn ang="0">
                    <a:pos x="221" y="31"/>
                  </a:cxn>
                  <a:cxn ang="0">
                    <a:pos x="285" y="45"/>
                  </a:cxn>
                  <a:cxn ang="0">
                    <a:pos x="353" y="66"/>
                  </a:cxn>
                  <a:cxn ang="0">
                    <a:pos x="418" y="87"/>
                  </a:cxn>
                  <a:cxn ang="0">
                    <a:pos x="477" y="111"/>
                  </a:cxn>
                  <a:cxn ang="0">
                    <a:pos x="529" y="134"/>
                  </a:cxn>
                  <a:cxn ang="0">
                    <a:pos x="573" y="153"/>
                  </a:cxn>
                  <a:cxn ang="0">
                    <a:pos x="638" y="175"/>
                  </a:cxn>
                  <a:cxn ang="0">
                    <a:pos x="727" y="203"/>
                  </a:cxn>
                  <a:cxn ang="0">
                    <a:pos x="820" y="233"/>
                  </a:cxn>
                  <a:cxn ang="0">
                    <a:pos x="915" y="259"/>
                  </a:cxn>
                  <a:cxn ang="0">
                    <a:pos x="992" y="282"/>
                  </a:cxn>
                  <a:cxn ang="0">
                    <a:pos x="1042" y="295"/>
                  </a:cxn>
                </a:cxnLst>
                <a:rect l="0" t="0" r="r" b="b"/>
                <a:pathLst>
                  <a:path w="1100" h="459">
                    <a:moveTo>
                      <a:pt x="1100" y="225"/>
                    </a:moveTo>
                    <a:lnTo>
                      <a:pt x="1096" y="225"/>
                    </a:lnTo>
                    <a:lnTo>
                      <a:pt x="1094" y="225"/>
                    </a:lnTo>
                    <a:lnTo>
                      <a:pt x="1091" y="223"/>
                    </a:lnTo>
                    <a:lnTo>
                      <a:pt x="1087" y="222"/>
                    </a:lnTo>
                    <a:lnTo>
                      <a:pt x="1084" y="220"/>
                    </a:lnTo>
                    <a:lnTo>
                      <a:pt x="1080" y="220"/>
                    </a:lnTo>
                    <a:lnTo>
                      <a:pt x="1075" y="218"/>
                    </a:lnTo>
                    <a:lnTo>
                      <a:pt x="1069" y="217"/>
                    </a:lnTo>
                    <a:lnTo>
                      <a:pt x="1064" y="215"/>
                    </a:lnTo>
                    <a:lnTo>
                      <a:pt x="1057" y="214"/>
                    </a:lnTo>
                    <a:lnTo>
                      <a:pt x="1050" y="211"/>
                    </a:lnTo>
                    <a:lnTo>
                      <a:pt x="1044" y="209"/>
                    </a:lnTo>
                    <a:lnTo>
                      <a:pt x="1035" y="208"/>
                    </a:lnTo>
                    <a:lnTo>
                      <a:pt x="1030" y="206"/>
                    </a:lnTo>
                    <a:lnTo>
                      <a:pt x="1019" y="203"/>
                    </a:lnTo>
                    <a:lnTo>
                      <a:pt x="1010" y="201"/>
                    </a:lnTo>
                    <a:lnTo>
                      <a:pt x="1001" y="200"/>
                    </a:lnTo>
                    <a:lnTo>
                      <a:pt x="994" y="197"/>
                    </a:lnTo>
                    <a:lnTo>
                      <a:pt x="983" y="194"/>
                    </a:lnTo>
                    <a:lnTo>
                      <a:pt x="973" y="192"/>
                    </a:lnTo>
                    <a:lnTo>
                      <a:pt x="962" y="189"/>
                    </a:lnTo>
                    <a:lnTo>
                      <a:pt x="953" y="187"/>
                    </a:lnTo>
                    <a:lnTo>
                      <a:pt x="940" y="184"/>
                    </a:lnTo>
                    <a:lnTo>
                      <a:pt x="930" y="181"/>
                    </a:lnTo>
                    <a:lnTo>
                      <a:pt x="919" y="178"/>
                    </a:lnTo>
                    <a:lnTo>
                      <a:pt x="908" y="175"/>
                    </a:lnTo>
                    <a:lnTo>
                      <a:pt x="896" y="172"/>
                    </a:lnTo>
                    <a:lnTo>
                      <a:pt x="883" y="170"/>
                    </a:lnTo>
                    <a:lnTo>
                      <a:pt x="872" y="167"/>
                    </a:lnTo>
                    <a:lnTo>
                      <a:pt x="860" y="164"/>
                    </a:lnTo>
                    <a:lnTo>
                      <a:pt x="847" y="161"/>
                    </a:lnTo>
                    <a:lnTo>
                      <a:pt x="833" y="158"/>
                    </a:lnTo>
                    <a:lnTo>
                      <a:pt x="820" y="154"/>
                    </a:lnTo>
                    <a:lnTo>
                      <a:pt x="808" y="151"/>
                    </a:lnTo>
                    <a:lnTo>
                      <a:pt x="795" y="148"/>
                    </a:lnTo>
                    <a:lnTo>
                      <a:pt x="781" y="144"/>
                    </a:lnTo>
                    <a:lnTo>
                      <a:pt x="768" y="140"/>
                    </a:lnTo>
                    <a:lnTo>
                      <a:pt x="758" y="137"/>
                    </a:lnTo>
                    <a:lnTo>
                      <a:pt x="742" y="134"/>
                    </a:lnTo>
                    <a:lnTo>
                      <a:pt x="729" y="131"/>
                    </a:lnTo>
                    <a:lnTo>
                      <a:pt x="715" y="128"/>
                    </a:lnTo>
                    <a:lnTo>
                      <a:pt x="702" y="125"/>
                    </a:lnTo>
                    <a:lnTo>
                      <a:pt x="690" y="122"/>
                    </a:lnTo>
                    <a:lnTo>
                      <a:pt x="675" y="119"/>
                    </a:lnTo>
                    <a:lnTo>
                      <a:pt x="663" y="115"/>
                    </a:lnTo>
                    <a:lnTo>
                      <a:pt x="650" y="112"/>
                    </a:lnTo>
                    <a:lnTo>
                      <a:pt x="638" y="108"/>
                    </a:lnTo>
                    <a:lnTo>
                      <a:pt x="623" y="106"/>
                    </a:lnTo>
                    <a:lnTo>
                      <a:pt x="611" y="103"/>
                    </a:lnTo>
                    <a:lnTo>
                      <a:pt x="598" y="100"/>
                    </a:lnTo>
                    <a:lnTo>
                      <a:pt x="586" y="95"/>
                    </a:lnTo>
                    <a:lnTo>
                      <a:pt x="573" y="94"/>
                    </a:lnTo>
                    <a:lnTo>
                      <a:pt x="561" y="90"/>
                    </a:lnTo>
                    <a:lnTo>
                      <a:pt x="550" y="87"/>
                    </a:lnTo>
                    <a:lnTo>
                      <a:pt x="539" y="86"/>
                    </a:lnTo>
                    <a:lnTo>
                      <a:pt x="527" y="84"/>
                    </a:lnTo>
                    <a:lnTo>
                      <a:pt x="514" y="80"/>
                    </a:lnTo>
                    <a:lnTo>
                      <a:pt x="503" y="76"/>
                    </a:lnTo>
                    <a:lnTo>
                      <a:pt x="493" y="75"/>
                    </a:lnTo>
                    <a:lnTo>
                      <a:pt x="482" y="73"/>
                    </a:lnTo>
                    <a:lnTo>
                      <a:pt x="471" y="70"/>
                    </a:lnTo>
                    <a:lnTo>
                      <a:pt x="462" y="69"/>
                    </a:lnTo>
                    <a:lnTo>
                      <a:pt x="453" y="66"/>
                    </a:lnTo>
                    <a:lnTo>
                      <a:pt x="443" y="64"/>
                    </a:lnTo>
                    <a:lnTo>
                      <a:pt x="434" y="62"/>
                    </a:lnTo>
                    <a:lnTo>
                      <a:pt x="425" y="61"/>
                    </a:lnTo>
                    <a:lnTo>
                      <a:pt x="414" y="58"/>
                    </a:lnTo>
                    <a:lnTo>
                      <a:pt x="405" y="56"/>
                    </a:lnTo>
                    <a:lnTo>
                      <a:pt x="396" y="55"/>
                    </a:lnTo>
                    <a:lnTo>
                      <a:pt x="389" y="53"/>
                    </a:lnTo>
                    <a:lnTo>
                      <a:pt x="380" y="50"/>
                    </a:lnTo>
                    <a:lnTo>
                      <a:pt x="371" y="48"/>
                    </a:lnTo>
                    <a:lnTo>
                      <a:pt x="364" y="45"/>
                    </a:lnTo>
                    <a:lnTo>
                      <a:pt x="355" y="44"/>
                    </a:lnTo>
                    <a:lnTo>
                      <a:pt x="348" y="42"/>
                    </a:lnTo>
                    <a:lnTo>
                      <a:pt x="341" y="39"/>
                    </a:lnTo>
                    <a:lnTo>
                      <a:pt x="332" y="37"/>
                    </a:lnTo>
                    <a:lnTo>
                      <a:pt x="324" y="36"/>
                    </a:lnTo>
                    <a:lnTo>
                      <a:pt x="319" y="34"/>
                    </a:lnTo>
                    <a:lnTo>
                      <a:pt x="310" y="33"/>
                    </a:lnTo>
                    <a:lnTo>
                      <a:pt x="305" y="30"/>
                    </a:lnTo>
                    <a:lnTo>
                      <a:pt x="296" y="30"/>
                    </a:lnTo>
                    <a:lnTo>
                      <a:pt x="289" y="26"/>
                    </a:lnTo>
                    <a:lnTo>
                      <a:pt x="283" y="25"/>
                    </a:lnTo>
                    <a:lnTo>
                      <a:pt x="276" y="23"/>
                    </a:lnTo>
                    <a:lnTo>
                      <a:pt x="271" y="22"/>
                    </a:lnTo>
                    <a:lnTo>
                      <a:pt x="264" y="22"/>
                    </a:lnTo>
                    <a:lnTo>
                      <a:pt x="256" y="19"/>
                    </a:lnTo>
                    <a:lnTo>
                      <a:pt x="251" y="17"/>
                    </a:lnTo>
                    <a:lnTo>
                      <a:pt x="246" y="17"/>
                    </a:lnTo>
                    <a:lnTo>
                      <a:pt x="239" y="14"/>
                    </a:lnTo>
                    <a:lnTo>
                      <a:pt x="233" y="14"/>
                    </a:lnTo>
                    <a:lnTo>
                      <a:pt x="230" y="14"/>
                    </a:lnTo>
                    <a:lnTo>
                      <a:pt x="224" y="11"/>
                    </a:lnTo>
                    <a:lnTo>
                      <a:pt x="217" y="9"/>
                    </a:lnTo>
                    <a:lnTo>
                      <a:pt x="212" y="8"/>
                    </a:lnTo>
                    <a:lnTo>
                      <a:pt x="206" y="6"/>
                    </a:lnTo>
                    <a:lnTo>
                      <a:pt x="199" y="6"/>
                    </a:lnTo>
                    <a:lnTo>
                      <a:pt x="194" y="5"/>
                    </a:lnTo>
                    <a:lnTo>
                      <a:pt x="188" y="5"/>
                    </a:lnTo>
                    <a:lnTo>
                      <a:pt x="185" y="3"/>
                    </a:lnTo>
                    <a:lnTo>
                      <a:pt x="179" y="3"/>
                    </a:lnTo>
                    <a:lnTo>
                      <a:pt x="174" y="3"/>
                    </a:lnTo>
                    <a:lnTo>
                      <a:pt x="169" y="2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3" y="0"/>
                    </a:lnTo>
                    <a:lnTo>
                      <a:pt x="149" y="0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0"/>
                    </a:lnTo>
                    <a:lnTo>
                      <a:pt x="124" y="0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101" y="3"/>
                    </a:lnTo>
                    <a:lnTo>
                      <a:pt x="9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1" y="5"/>
                    </a:lnTo>
                    <a:lnTo>
                      <a:pt x="76" y="6"/>
                    </a:lnTo>
                    <a:lnTo>
                      <a:pt x="70" y="6"/>
                    </a:lnTo>
                    <a:lnTo>
                      <a:pt x="65" y="9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1" y="14"/>
                    </a:lnTo>
                    <a:lnTo>
                      <a:pt x="45" y="16"/>
                    </a:lnTo>
                    <a:lnTo>
                      <a:pt x="42" y="17"/>
                    </a:lnTo>
                    <a:lnTo>
                      <a:pt x="38" y="19"/>
                    </a:lnTo>
                    <a:lnTo>
                      <a:pt x="34" y="20"/>
                    </a:lnTo>
                    <a:lnTo>
                      <a:pt x="31" y="22"/>
                    </a:lnTo>
                    <a:lnTo>
                      <a:pt x="27" y="25"/>
                    </a:lnTo>
                    <a:lnTo>
                      <a:pt x="20" y="28"/>
                    </a:lnTo>
                    <a:lnTo>
                      <a:pt x="15" y="33"/>
                    </a:lnTo>
                    <a:lnTo>
                      <a:pt x="11" y="36"/>
                    </a:lnTo>
                    <a:lnTo>
                      <a:pt x="8" y="42"/>
                    </a:lnTo>
                    <a:lnTo>
                      <a:pt x="6" y="45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8" y="92"/>
                    </a:lnTo>
                    <a:lnTo>
                      <a:pt x="9" y="97"/>
                    </a:lnTo>
                    <a:lnTo>
                      <a:pt x="13" y="103"/>
                    </a:lnTo>
                    <a:lnTo>
                      <a:pt x="15" y="108"/>
                    </a:lnTo>
                    <a:lnTo>
                      <a:pt x="20" y="112"/>
                    </a:lnTo>
                    <a:lnTo>
                      <a:pt x="24" y="117"/>
                    </a:lnTo>
                    <a:lnTo>
                      <a:pt x="29" y="122"/>
                    </a:lnTo>
                    <a:lnTo>
                      <a:pt x="33" y="126"/>
                    </a:lnTo>
                    <a:lnTo>
                      <a:pt x="36" y="130"/>
                    </a:lnTo>
                    <a:lnTo>
                      <a:pt x="42" y="134"/>
                    </a:lnTo>
                    <a:lnTo>
                      <a:pt x="47" y="137"/>
                    </a:lnTo>
                    <a:lnTo>
                      <a:pt x="51" y="140"/>
                    </a:lnTo>
                    <a:lnTo>
                      <a:pt x="56" y="144"/>
                    </a:lnTo>
                    <a:lnTo>
                      <a:pt x="61" y="147"/>
                    </a:lnTo>
                    <a:lnTo>
                      <a:pt x="68" y="150"/>
                    </a:lnTo>
                    <a:lnTo>
                      <a:pt x="70" y="151"/>
                    </a:lnTo>
                    <a:lnTo>
                      <a:pt x="72" y="153"/>
                    </a:lnTo>
                    <a:lnTo>
                      <a:pt x="77" y="154"/>
                    </a:lnTo>
                    <a:lnTo>
                      <a:pt x="81" y="156"/>
                    </a:lnTo>
                    <a:lnTo>
                      <a:pt x="83" y="158"/>
                    </a:lnTo>
                    <a:lnTo>
                      <a:pt x="90" y="159"/>
                    </a:lnTo>
                    <a:lnTo>
                      <a:pt x="93" y="162"/>
                    </a:lnTo>
                    <a:lnTo>
                      <a:pt x="101" y="164"/>
                    </a:lnTo>
                    <a:lnTo>
                      <a:pt x="106" y="167"/>
                    </a:lnTo>
                    <a:lnTo>
                      <a:pt x="113" y="170"/>
                    </a:lnTo>
                    <a:lnTo>
                      <a:pt x="119" y="170"/>
                    </a:lnTo>
                    <a:lnTo>
                      <a:pt x="128" y="175"/>
                    </a:lnTo>
                    <a:lnTo>
                      <a:pt x="135" y="178"/>
                    </a:lnTo>
                    <a:lnTo>
                      <a:pt x="140" y="181"/>
                    </a:lnTo>
                    <a:lnTo>
                      <a:pt x="151" y="184"/>
                    </a:lnTo>
                    <a:lnTo>
                      <a:pt x="158" y="189"/>
                    </a:lnTo>
                    <a:lnTo>
                      <a:pt x="167" y="192"/>
                    </a:lnTo>
                    <a:lnTo>
                      <a:pt x="176" y="194"/>
                    </a:lnTo>
                    <a:lnTo>
                      <a:pt x="185" y="197"/>
                    </a:lnTo>
                    <a:lnTo>
                      <a:pt x="194" y="201"/>
                    </a:lnTo>
                    <a:lnTo>
                      <a:pt x="203" y="206"/>
                    </a:lnTo>
                    <a:lnTo>
                      <a:pt x="213" y="209"/>
                    </a:lnTo>
                    <a:lnTo>
                      <a:pt x="224" y="214"/>
                    </a:lnTo>
                    <a:lnTo>
                      <a:pt x="235" y="217"/>
                    </a:lnTo>
                    <a:lnTo>
                      <a:pt x="244" y="222"/>
                    </a:lnTo>
                    <a:lnTo>
                      <a:pt x="255" y="225"/>
                    </a:lnTo>
                    <a:lnTo>
                      <a:pt x="265" y="229"/>
                    </a:lnTo>
                    <a:lnTo>
                      <a:pt x="278" y="234"/>
                    </a:lnTo>
                    <a:lnTo>
                      <a:pt x="289" y="237"/>
                    </a:lnTo>
                    <a:lnTo>
                      <a:pt x="299" y="242"/>
                    </a:lnTo>
                    <a:lnTo>
                      <a:pt x="310" y="248"/>
                    </a:lnTo>
                    <a:lnTo>
                      <a:pt x="321" y="251"/>
                    </a:lnTo>
                    <a:lnTo>
                      <a:pt x="332" y="256"/>
                    </a:lnTo>
                    <a:lnTo>
                      <a:pt x="344" y="259"/>
                    </a:lnTo>
                    <a:lnTo>
                      <a:pt x="355" y="264"/>
                    </a:lnTo>
                    <a:lnTo>
                      <a:pt x="366" y="268"/>
                    </a:lnTo>
                    <a:lnTo>
                      <a:pt x="376" y="272"/>
                    </a:lnTo>
                    <a:lnTo>
                      <a:pt x="389" y="276"/>
                    </a:lnTo>
                    <a:lnTo>
                      <a:pt x="400" y="282"/>
                    </a:lnTo>
                    <a:lnTo>
                      <a:pt x="412" y="287"/>
                    </a:lnTo>
                    <a:lnTo>
                      <a:pt x="421" y="290"/>
                    </a:lnTo>
                    <a:lnTo>
                      <a:pt x="432" y="295"/>
                    </a:lnTo>
                    <a:lnTo>
                      <a:pt x="443" y="300"/>
                    </a:lnTo>
                    <a:lnTo>
                      <a:pt x="455" y="303"/>
                    </a:lnTo>
                    <a:lnTo>
                      <a:pt x="464" y="307"/>
                    </a:lnTo>
                    <a:lnTo>
                      <a:pt x="475" y="311"/>
                    </a:lnTo>
                    <a:lnTo>
                      <a:pt x="486" y="317"/>
                    </a:lnTo>
                    <a:lnTo>
                      <a:pt x="496" y="320"/>
                    </a:lnTo>
                    <a:lnTo>
                      <a:pt x="507" y="323"/>
                    </a:lnTo>
                    <a:lnTo>
                      <a:pt x="516" y="328"/>
                    </a:lnTo>
                    <a:lnTo>
                      <a:pt x="525" y="331"/>
                    </a:lnTo>
                    <a:lnTo>
                      <a:pt x="536" y="334"/>
                    </a:lnTo>
                    <a:lnTo>
                      <a:pt x="545" y="339"/>
                    </a:lnTo>
                    <a:lnTo>
                      <a:pt x="552" y="342"/>
                    </a:lnTo>
                    <a:lnTo>
                      <a:pt x="563" y="346"/>
                    </a:lnTo>
                    <a:lnTo>
                      <a:pt x="570" y="350"/>
                    </a:lnTo>
                    <a:lnTo>
                      <a:pt x="579" y="353"/>
                    </a:lnTo>
                    <a:lnTo>
                      <a:pt x="586" y="356"/>
                    </a:lnTo>
                    <a:lnTo>
                      <a:pt x="593" y="359"/>
                    </a:lnTo>
                    <a:lnTo>
                      <a:pt x="600" y="361"/>
                    </a:lnTo>
                    <a:lnTo>
                      <a:pt x="607" y="365"/>
                    </a:lnTo>
                    <a:lnTo>
                      <a:pt x="614" y="367"/>
                    </a:lnTo>
                    <a:lnTo>
                      <a:pt x="620" y="370"/>
                    </a:lnTo>
                    <a:lnTo>
                      <a:pt x="627" y="373"/>
                    </a:lnTo>
                    <a:lnTo>
                      <a:pt x="631" y="373"/>
                    </a:lnTo>
                    <a:lnTo>
                      <a:pt x="638" y="378"/>
                    </a:lnTo>
                    <a:lnTo>
                      <a:pt x="643" y="378"/>
                    </a:lnTo>
                    <a:lnTo>
                      <a:pt x="649" y="382"/>
                    </a:lnTo>
                    <a:lnTo>
                      <a:pt x="654" y="384"/>
                    </a:lnTo>
                    <a:lnTo>
                      <a:pt x="661" y="386"/>
                    </a:lnTo>
                    <a:lnTo>
                      <a:pt x="666" y="389"/>
                    </a:lnTo>
                    <a:lnTo>
                      <a:pt x="674" y="392"/>
                    </a:lnTo>
                    <a:lnTo>
                      <a:pt x="681" y="392"/>
                    </a:lnTo>
                    <a:lnTo>
                      <a:pt x="686" y="395"/>
                    </a:lnTo>
                    <a:lnTo>
                      <a:pt x="693" y="396"/>
                    </a:lnTo>
                    <a:lnTo>
                      <a:pt x="700" y="400"/>
                    </a:lnTo>
                    <a:lnTo>
                      <a:pt x="708" y="401"/>
                    </a:lnTo>
                    <a:lnTo>
                      <a:pt x="715" y="403"/>
                    </a:lnTo>
                    <a:lnTo>
                      <a:pt x="722" y="404"/>
                    </a:lnTo>
                    <a:lnTo>
                      <a:pt x="729" y="407"/>
                    </a:lnTo>
                    <a:lnTo>
                      <a:pt x="736" y="409"/>
                    </a:lnTo>
                    <a:lnTo>
                      <a:pt x="743" y="410"/>
                    </a:lnTo>
                    <a:lnTo>
                      <a:pt x="749" y="412"/>
                    </a:lnTo>
                    <a:lnTo>
                      <a:pt x="758" y="415"/>
                    </a:lnTo>
                    <a:lnTo>
                      <a:pt x="765" y="415"/>
                    </a:lnTo>
                    <a:lnTo>
                      <a:pt x="772" y="418"/>
                    </a:lnTo>
                    <a:lnTo>
                      <a:pt x="779" y="420"/>
                    </a:lnTo>
                    <a:lnTo>
                      <a:pt x="786" y="421"/>
                    </a:lnTo>
                    <a:lnTo>
                      <a:pt x="794" y="423"/>
                    </a:lnTo>
                    <a:lnTo>
                      <a:pt x="802" y="425"/>
                    </a:lnTo>
                    <a:lnTo>
                      <a:pt x="808" y="426"/>
                    </a:lnTo>
                    <a:lnTo>
                      <a:pt x="817" y="428"/>
                    </a:lnTo>
                    <a:lnTo>
                      <a:pt x="822" y="429"/>
                    </a:lnTo>
                    <a:lnTo>
                      <a:pt x="829" y="432"/>
                    </a:lnTo>
                    <a:lnTo>
                      <a:pt x="838" y="432"/>
                    </a:lnTo>
                    <a:lnTo>
                      <a:pt x="844" y="435"/>
                    </a:lnTo>
                    <a:lnTo>
                      <a:pt x="851" y="435"/>
                    </a:lnTo>
                    <a:lnTo>
                      <a:pt x="856" y="435"/>
                    </a:lnTo>
                    <a:lnTo>
                      <a:pt x="863" y="437"/>
                    </a:lnTo>
                    <a:lnTo>
                      <a:pt x="871" y="440"/>
                    </a:lnTo>
                    <a:lnTo>
                      <a:pt x="878" y="440"/>
                    </a:lnTo>
                    <a:lnTo>
                      <a:pt x="883" y="442"/>
                    </a:lnTo>
                    <a:lnTo>
                      <a:pt x="888" y="443"/>
                    </a:lnTo>
                    <a:lnTo>
                      <a:pt x="896" y="443"/>
                    </a:lnTo>
                    <a:lnTo>
                      <a:pt x="901" y="445"/>
                    </a:lnTo>
                    <a:lnTo>
                      <a:pt x="906" y="446"/>
                    </a:lnTo>
                    <a:lnTo>
                      <a:pt x="912" y="446"/>
                    </a:lnTo>
                    <a:lnTo>
                      <a:pt x="919" y="450"/>
                    </a:lnTo>
                    <a:lnTo>
                      <a:pt x="924" y="450"/>
                    </a:lnTo>
                    <a:lnTo>
                      <a:pt x="928" y="451"/>
                    </a:lnTo>
                    <a:lnTo>
                      <a:pt x="933" y="451"/>
                    </a:lnTo>
                    <a:lnTo>
                      <a:pt x="937" y="453"/>
                    </a:lnTo>
                    <a:lnTo>
                      <a:pt x="942" y="453"/>
                    </a:lnTo>
                    <a:lnTo>
                      <a:pt x="946" y="454"/>
                    </a:lnTo>
                    <a:lnTo>
                      <a:pt x="949" y="454"/>
                    </a:lnTo>
                    <a:lnTo>
                      <a:pt x="955" y="454"/>
                    </a:lnTo>
                    <a:lnTo>
                      <a:pt x="960" y="456"/>
                    </a:lnTo>
                    <a:lnTo>
                      <a:pt x="967" y="457"/>
                    </a:lnTo>
                    <a:lnTo>
                      <a:pt x="971" y="457"/>
                    </a:lnTo>
                    <a:lnTo>
                      <a:pt x="973" y="459"/>
                    </a:lnTo>
                    <a:lnTo>
                      <a:pt x="976" y="459"/>
                    </a:lnTo>
                    <a:lnTo>
                      <a:pt x="978" y="459"/>
                    </a:lnTo>
                    <a:lnTo>
                      <a:pt x="990" y="390"/>
                    </a:lnTo>
                    <a:lnTo>
                      <a:pt x="989" y="389"/>
                    </a:lnTo>
                    <a:lnTo>
                      <a:pt x="985" y="389"/>
                    </a:lnTo>
                    <a:lnTo>
                      <a:pt x="982" y="387"/>
                    </a:lnTo>
                    <a:lnTo>
                      <a:pt x="976" y="386"/>
                    </a:lnTo>
                    <a:lnTo>
                      <a:pt x="973" y="384"/>
                    </a:lnTo>
                    <a:lnTo>
                      <a:pt x="969" y="384"/>
                    </a:lnTo>
                    <a:lnTo>
                      <a:pt x="964" y="384"/>
                    </a:lnTo>
                    <a:lnTo>
                      <a:pt x="960" y="382"/>
                    </a:lnTo>
                    <a:lnTo>
                      <a:pt x="955" y="381"/>
                    </a:lnTo>
                    <a:lnTo>
                      <a:pt x="949" y="378"/>
                    </a:lnTo>
                    <a:lnTo>
                      <a:pt x="944" y="378"/>
                    </a:lnTo>
                    <a:lnTo>
                      <a:pt x="939" y="376"/>
                    </a:lnTo>
                    <a:lnTo>
                      <a:pt x="933" y="375"/>
                    </a:lnTo>
                    <a:lnTo>
                      <a:pt x="926" y="373"/>
                    </a:lnTo>
                    <a:lnTo>
                      <a:pt x="919" y="371"/>
                    </a:lnTo>
                    <a:lnTo>
                      <a:pt x="913" y="370"/>
                    </a:lnTo>
                    <a:lnTo>
                      <a:pt x="906" y="368"/>
                    </a:lnTo>
                    <a:lnTo>
                      <a:pt x="897" y="365"/>
                    </a:lnTo>
                    <a:lnTo>
                      <a:pt x="890" y="365"/>
                    </a:lnTo>
                    <a:lnTo>
                      <a:pt x="883" y="362"/>
                    </a:lnTo>
                    <a:lnTo>
                      <a:pt x="876" y="361"/>
                    </a:lnTo>
                    <a:lnTo>
                      <a:pt x="867" y="359"/>
                    </a:lnTo>
                    <a:lnTo>
                      <a:pt x="860" y="357"/>
                    </a:lnTo>
                    <a:lnTo>
                      <a:pt x="853" y="354"/>
                    </a:lnTo>
                    <a:lnTo>
                      <a:pt x="844" y="353"/>
                    </a:lnTo>
                    <a:lnTo>
                      <a:pt x="835" y="350"/>
                    </a:lnTo>
                    <a:lnTo>
                      <a:pt x="826" y="348"/>
                    </a:lnTo>
                    <a:lnTo>
                      <a:pt x="817" y="346"/>
                    </a:lnTo>
                    <a:lnTo>
                      <a:pt x="808" y="342"/>
                    </a:lnTo>
                    <a:lnTo>
                      <a:pt x="801" y="340"/>
                    </a:lnTo>
                    <a:lnTo>
                      <a:pt x="790" y="339"/>
                    </a:lnTo>
                    <a:lnTo>
                      <a:pt x="781" y="336"/>
                    </a:lnTo>
                    <a:lnTo>
                      <a:pt x="772" y="334"/>
                    </a:lnTo>
                    <a:lnTo>
                      <a:pt x="763" y="331"/>
                    </a:lnTo>
                    <a:lnTo>
                      <a:pt x="754" y="329"/>
                    </a:lnTo>
                    <a:lnTo>
                      <a:pt x="745" y="326"/>
                    </a:lnTo>
                    <a:lnTo>
                      <a:pt x="736" y="323"/>
                    </a:lnTo>
                    <a:lnTo>
                      <a:pt x="727" y="322"/>
                    </a:lnTo>
                    <a:lnTo>
                      <a:pt x="717" y="318"/>
                    </a:lnTo>
                    <a:lnTo>
                      <a:pt x="709" y="317"/>
                    </a:lnTo>
                    <a:lnTo>
                      <a:pt x="700" y="314"/>
                    </a:lnTo>
                    <a:lnTo>
                      <a:pt x="691" y="311"/>
                    </a:lnTo>
                    <a:lnTo>
                      <a:pt x="681" y="309"/>
                    </a:lnTo>
                    <a:lnTo>
                      <a:pt x="674" y="307"/>
                    </a:lnTo>
                    <a:lnTo>
                      <a:pt x="663" y="304"/>
                    </a:lnTo>
                    <a:lnTo>
                      <a:pt x="656" y="303"/>
                    </a:lnTo>
                    <a:lnTo>
                      <a:pt x="645" y="300"/>
                    </a:lnTo>
                    <a:lnTo>
                      <a:pt x="638" y="298"/>
                    </a:lnTo>
                    <a:lnTo>
                      <a:pt x="629" y="295"/>
                    </a:lnTo>
                    <a:lnTo>
                      <a:pt x="620" y="293"/>
                    </a:lnTo>
                    <a:lnTo>
                      <a:pt x="613" y="290"/>
                    </a:lnTo>
                    <a:lnTo>
                      <a:pt x="606" y="289"/>
                    </a:lnTo>
                    <a:lnTo>
                      <a:pt x="597" y="287"/>
                    </a:lnTo>
                    <a:lnTo>
                      <a:pt x="589" y="284"/>
                    </a:lnTo>
                    <a:lnTo>
                      <a:pt x="582" y="282"/>
                    </a:lnTo>
                    <a:lnTo>
                      <a:pt x="575" y="281"/>
                    </a:lnTo>
                    <a:lnTo>
                      <a:pt x="568" y="278"/>
                    </a:lnTo>
                    <a:lnTo>
                      <a:pt x="563" y="276"/>
                    </a:lnTo>
                    <a:lnTo>
                      <a:pt x="555" y="275"/>
                    </a:lnTo>
                    <a:lnTo>
                      <a:pt x="548" y="272"/>
                    </a:lnTo>
                    <a:lnTo>
                      <a:pt x="543" y="270"/>
                    </a:lnTo>
                    <a:lnTo>
                      <a:pt x="536" y="268"/>
                    </a:lnTo>
                    <a:lnTo>
                      <a:pt x="529" y="267"/>
                    </a:lnTo>
                    <a:lnTo>
                      <a:pt x="521" y="264"/>
                    </a:lnTo>
                    <a:lnTo>
                      <a:pt x="514" y="262"/>
                    </a:lnTo>
                    <a:lnTo>
                      <a:pt x="507" y="259"/>
                    </a:lnTo>
                    <a:lnTo>
                      <a:pt x="498" y="258"/>
                    </a:lnTo>
                    <a:lnTo>
                      <a:pt x="493" y="256"/>
                    </a:lnTo>
                    <a:lnTo>
                      <a:pt x="482" y="254"/>
                    </a:lnTo>
                    <a:lnTo>
                      <a:pt x="475" y="251"/>
                    </a:lnTo>
                    <a:lnTo>
                      <a:pt x="466" y="250"/>
                    </a:lnTo>
                    <a:lnTo>
                      <a:pt x="457" y="248"/>
                    </a:lnTo>
                    <a:lnTo>
                      <a:pt x="448" y="245"/>
                    </a:lnTo>
                    <a:lnTo>
                      <a:pt x="439" y="242"/>
                    </a:lnTo>
                    <a:lnTo>
                      <a:pt x="432" y="240"/>
                    </a:lnTo>
                    <a:lnTo>
                      <a:pt x="421" y="237"/>
                    </a:lnTo>
                    <a:lnTo>
                      <a:pt x="412" y="234"/>
                    </a:lnTo>
                    <a:lnTo>
                      <a:pt x="401" y="233"/>
                    </a:lnTo>
                    <a:lnTo>
                      <a:pt x="392" y="229"/>
                    </a:lnTo>
                    <a:lnTo>
                      <a:pt x="384" y="228"/>
                    </a:lnTo>
                    <a:lnTo>
                      <a:pt x="375" y="225"/>
                    </a:lnTo>
                    <a:lnTo>
                      <a:pt x="364" y="223"/>
                    </a:lnTo>
                    <a:lnTo>
                      <a:pt x="355" y="220"/>
                    </a:lnTo>
                    <a:lnTo>
                      <a:pt x="346" y="217"/>
                    </a:lnTo>
                    <a:lnTo>
                      <a:pt x="337" y="215"/>
                    </a:lnTo>
                    <a:lnTo>
                      <a:pt x="324" y="212"/>
                    </a:lnTo>
                    <a:lnTo>
                      <a:pt x="316" y="209"/>
                    </a:lnTo>
                    <a:lnTo>
                      <a:pt x="307" y="206"/>
                    </a:lnTo>
                    <a:lnTo>
                      <a:pt x="296" y="204"/>
                    </a:lnTo>
                    <a:lnTo>
                      <a:pt x="287" y="201"/>
                    </a:lnTo>
                    <a:lnTo>
                      <a:pt x="278" y="200"/>
                    </a:lnTo>
                    <a:lnTo>
                      <a:pt x="269" y="197"/>
                    </a:lnTo>
                    <a:lnTo>
                      <a:pt x="260" y="194"/>
                    </a:lnTo>
                    <a:lnTo>
                      <a:pt x="247" y="192"/>
                    </a:lnTo>
                    <a:lnTo>
                      <a:pt x="239" y="189"/>
                    </a:lnTo>
                    <a:lnTo>
                      <a:pt x="231" y="187"/>
                    </a:lnTo>
                    <a:lnTo>
                      <a:pt x="222" y="184"/>
                    </a:lnTo>
                    <a:lnTo>
                      <a:pt x="212" y="181"/>
                    </a:lnTo>
                    <a:lnTo>
                      <a:pt x="203" y="178"/>
                    </a:lnTo>
                    <a:lnTo>
                      <a:pt x="196" y="176"/>
                    </a:lnTo>
                    <a:lnTo>
                      <a:pt x="188" y="173"/>
                    </a:lnTo>
                    <a:lnTo>
                      <a:pt x="178" y="170"/>
                    </a:lnTo>
                    <a:lnTo>
                      <a:pt x="170" y="169"/>
                    </a:lnTo>
                    <a:lnTo>
                      <a:pt x="163" y="167"/>
                    </a:lnTo>
                    <a:lnTo>
                      <a:pt x="154" y="164"/>
                    </a:lnTo>
                    <a:lnTo>
                      <a:pt x="149" y="162"/>
                    </a:lnTo>
                    <a:lnTo>
                      <a:pt x="140" y="159"/>
                    </a:lnTo>
                    <a:lnTo>
                      <a:pt x="133" y="158"/>
                    </a:lnTo>
                    <a:lnTo>
                      <a:pt x="128" y="154"/>
                    </a:lnTo>
                    <a:lnTo>
                      <a:pt x="120" y="153"/>
                    </a:lnTo>
                    <a:lnTo>
                      <a:pt x="113" y="150"/>
                    </a:lnTo>
                    <a:lnTo>
                      <a:pt x="108" y="148"/>
                    </a:lnTo>
                    <a:lnTo>
                      <a:pt x="102" y="145"/>
                    </a:lnTo>
                    <a:lnTo>
                      <a:pt x="95" y="144"/>
                    </a:lnTo>
                    <a:lnTo>
                      <a:pt x="92" y="140"/>
                    </a:lnTo>
                    <a:lnTo>
                      <a:pt x="86" y="139"/>
                    </a:lnTo>
                    <a:lnTo>
                      <a:pt x="81" y="137"/>
                    </a:lnTo>
                    <a:lnTo>
                      <a:pt x="79" y="136"/>
                    </a:lnTo>
                    <a:lnTo>
                      <a:pt x="76" y="133"/>
                    </a:lnTo>
                    <a:lnTo>
                      <a:pt x="72" y="131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59" y="122"/>
                    </a:lnTo>
                    <a:lnTo>
                      <a:pt x="56" y="119"/>
                    </a:lnTo>
                    <a:lnTo>
                      <a:pt x="54" y="114"/>
                    </a:lnTo>
                    <a:lnTo>
                      <a:pt x="51" y="109"/>
                    </a:lnTo>
                    <a:lnTo>
                      <a:pt x="47" y="105"/>
                    </a:lnTo>
                    <a:lnTo>
                      <a:pt x="45" y="101"/>
                    </a:lnTo>
                    <a:lnTo>
                      <a:pt x="43" y="98"/>
                    </a:lnTo>
                    <a:lnTo>
                      <a:pt x="42" y="94"/>
                    </a:lnTo>
                    <a:lnTo>
                      <a:pt x="38" y="89"/>
                    </a:lnTo>
                    <a:lnTo>
                      <a:pt x="36" y="86"/>
                    </a:lnTo>
                    <a:lnTo>
                      <a:pt x="34" y="81"/>
                    </a:lnTo>
                    <a:lnTo>
                      <a:pt x="34" y="76"/>
                    </a:lnTo>
                    <a:lnTo>
                      <a:pt x="33" y="73"/>
                    </a:lnTo>
                    <a:lnTo>
                      <a:pt x="33" y="69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58"/>
                    </a:lnTo>
                    <a:lnTo>
                      <a:pt x="36" y="55"/>
                    </a:lnTo>
                    <a:lnTo>
                      <a:pt x="36" y="51"/>
                    </a:lnTo>
                    <a:lnTo>
                      <a:pt x="42" y="48"/>
                    </a:lnTo>
                    <a:lnTo>
                      <a:pt x="43" y="44"/>
                    </a:lnTo>
                    <a:lnTo>
                      <a:pt x="47" y="41"/>
                    </a:lnTo>
                    <a:lnTo>
                      <a:pt x="51" y="37"/>
                    </a:lnTo>
                    <a:lnTo>
                      <a:pt x="58" y="36"/>
                    </a:lnTo>
                    <a:lnTo>
                      <a:pt x="63" y="33"/>
                    </a:lnTo>
                    <a:lnTo>
                      <a:pt x="70" y="31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81" y="28"/>
                    </a:lnTo>
                    <a:lnTo>
                      <a:pt x="86" y="28"/>
                    </a:lnTo>
                    <a:lnTo>
                      <a:pt x="92" y="26"/>
                    </a:lnTo>
                    <a:lnTo>
                      <a:pt x="95" y="25"/>
                    </a:lnTo>
                    <a:lnTo>
                      <a:pt x="101" y="25"/>
                    </a:lnTo>
                    <a:lnTo>
                      <a:pt x="106" y="25"/>
                    </a:lnTo>
                    <a:lnTo>
                      <a:pt x="113" y="25"/>
                    </a:lnTo>
                    <a:lnTo>
                      <a:pt x="117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6" y="23"/>
                    </a:lnTo>
                    <a:lnTo>
                      <a:pt x="142" y="23"/>
                    </a:lnTo>
                    <a:lnTo>
                      <a:pt x="149" y="23"/>
                    </a:lnTo>
                    <a:lnTo>
                      <a:pt x="156" y="25"/>
                    </a:lnTo>
                    <a:lnTo>
                      <a:pt x="163" y="25"/>
                    </a:lnTo>
                    <a:lnTo>
                      <a:pt x="170" y="25"/>
                    </a:lnTo>
                    <a:lnTo>
                      <a:pt x="176" y="25"/>
                    </a:lnTo>
                    <a:lnTo>
                      <a:pt x="185" y="26"/>
                    </a:lnTo>
                    <a:lnTo>
                      <a:pt x="190" y="26"/>
                    </a:lnTo>
                    <a:lnTo>
                      <a:pt x="199" y="28"/>
                    </a:lnTo>
                    <a:lnTo>
                      <a:pt x="204" y="30"/>
                    </a:lnTo>
                    <a:lnTo>
                      <a:pt x="212" y="30"/>
                    </a:lnTo>
                    <a:lnTo>
                      <a:pt x="221" y="31"/>
                    </a:lnTo>
                    <a:lnTo>
                      <a:pt x="226" y="33"/>
                    </a:lnTo>
                    <a:lnTo>
                      <a:pt x="233" y="34"/>
                    </a:lnTo>
                    <a:lnTo>
                      <a:pt x="242" y="36"/>
                    </a:lnTo>
                    <a:lnTo>
                      <a:pt x="247" y="37"/>
                    </a:lnTo>
                    <a:lnTo>
                      <a:pt x="256" y="37"/>
                    </a:lnTo>
                    <a:lnTo>
                      <a:pt x="264" y="41"/>
                    </a:lnTo>
                    <a:lnTo>
                      <a:pt x="271" y="42"/>
                    </a:lnTo>
                    <a:lnTo>
                      <a:pt x="278" y="42"/>
                    </a:lnTo>
                    <a:lnTo>
                      <a:pt x="285" y="45"/>
                    </a:lnTo>
                    <a:lnTo>
                      <a:pt x="292" y="48"/>
                    </a:lnTo>
                    <a:lnTo>
                      <a:pt x="301" y="50"/>
                    </a:lnTo>
                    <a:lnTo>
                      <a:pt x="307" y="53"/>
                    </a:lnTo>
                    <a:lnTo>
                      <a:pt x="316" y="55"/>
                    </a:lnTo>
                    <a:lnTo>
                      <a:pt x="323" y="56"/>
                    </a:lnTo>
                    <a:lnTo>
                      <a:pt x="330" y="59"/>
                    </a:lnTo>
                    <a:lnTo>
                      <a:pt x="337" y="61"/>
                    </a:lnTo>
                    <a:lnTo>
                      <a:pt x="346" y="64"/>
                    </a:lnTo>
                    <a:lnTo>
                      <a:pt x="353" y="66"/>
                    </a:lnTo>
                    <a:lnTo>
                      <a:pt x="360" y="69"/>
                    </a:lnTo>
                    <a:lnTo>
                      <a:pt x="366" y="70"/>
                    </a:lnTo>
                    <a:lnTo>
                      <a:pt x="375" y="73"/>
                    </a:lnTo>
                    <a:lnTo>
                      <a:pt x="382" y="75"/>
                    </a:lnTo>
                    <a:lnTo>
                      <a:pt x="389" y="76"/>
                    </a:lnTo>
                    <a:lnTo>
                      <a:pt x="396" y="80"/>
                    </a:lnTo>
                    <a:lnTo>
                      <a:pt x="401" y="84"/>
                    </a:lnTo>
                    <a:lnTo>
                      <a:pt x="409" y="86"/>
                    </a:lnTo>
                    <a:lnTo>
                      <a:pt x="418" y="87"/>
                    </a:lnTo>
                    <a:lnTo>
                      <a:pt x="423" y="90"/>
                    </a:lnTo>
                    <a:lnTo>
                      <a:pt x="430" y="94"/>
                    </a:lnTo>
                    <a:lnTo>
                      <a:pt x="435" y="95"/>
                    </a:lnTo>
                    <a:lnTo>
                      <a:pt x="444" y="98"/>
                    </a:lnTo>
                    <a:lnTo>
                      <a:pt x="450" y="100"/>
                    </a:lnTo>
                    <a:lnTo>
                      <a:pt x="457" y="105"/>
                    </a:lnTo>
                    <a:lnTo>
                      <a:pt x="462" y="106"/>
                    </a:lnTo>
                    <a:lnTo>
                      <a:pt x="471" y="108"/>
                    </a:lnTo>
                    <a:lnTo>
                      <a:pt x="477" y="111"/>
                    </a:lnTo>
                    <a:lnTo>
                      <a:pt x="482" y="115"/>
                    </a:lnTo>
                    <a:lnTo>
                      <a:pt x="489" y="117"/>
                    </a:lnTo>
                    <a:lnTo>
                      <a:pt x="495" y="119"/>
                    </a:lnTo>
                    <a:lnTo>
                      <a:pt x="500" y="122"/>
                    </a:lnTo>
                    <a:lnTo>
                      <a:pt x="507" y="123"/>
                    </a:lnTo>
                    <a:lnTo>
                      <a:pt x="512" y="126"/>
                    </a:lnTo>
                    <a:lnTo>
                      <a:pt x="518" y="130"/>
                    </a:lnTo>
                    <a:lnTo>
                      <a:pt x="521" y="131"/>
                    </a:lnTo>
                    <a:lnTo>
                      <a:pt x="529" y="134"/>
                    </a:lnTo>
                    <a:lnTo>
                      <a:pt x="534" y="136"/>
                    </a:lnTo>
                    <a:lnTo>
                      <a:pt x="539" y="139"/>
                    </a:lnTo>
                    <a:lnTo>
                      <a:pt x="543" y="139"/>
                    </a:lnTo>
                    <a:lnTo>
                      <a:pt x="548" y="142"/>
                    </a:lnTo>
                    <a:lnTo>
                      <a:pt x="554" y="144"/>
                    </a:lnTo>
                    <a:lnTo>
                      <a:pt x="557" y="147"/>
                    </a:lnTo>
                    <a:lnTo>
                      <a:pt x="563" y="150"/>
                    </a:lnTo>
                    <a:lnTo>
                      <a:pt x="568" y="150"/>
                    </a:lnTo>
                    <a:lnTo>
                      <a:pt x="573" y="153"/>
                    </a:lnTo>
                    <a:lnTo>
                      <a:pt x="579" y="154"/>
                    </a:lnTo>
                    <a:lnTo>
                      <a:pt x="584" y="158"/>
                    </a:lnTo>
                    <a:lnTo>
                      <a:pt x="591" y="161"/>
                    </a:lnTo>
                    <a:lnTo>
                      <a:pt x="598" y="162"/>
                    </a:lnTo>
                    <a:lnTo>
                      <a:pt x="607" y="165"/>
                    </a:lnTo>
                    <a:lnTo>
                      <a:pt x="614" y="167"/>
                    </a:lnTo>
                    <a:lnTo>
                      <a:pt x="622" y="170"/>
                    </a:lnTo>
                    <a:lnTo>
                      <a:pt x="629" y="172"/>
                    </a:lnTo>
                    <a:lnTo>
                      <a:pt x="638" y="175"/>
                    </a:lnTo>
                    <a:lnTo>
                      <a:pt x="649" y="178"/>
                    </a:lnTo>
                    <a:lnTo>
                      <a:pt x="657" y="181"/>
                    </a:lnTo>
                    <a:lnTo>
                      <a:pt x="666" y="186"/>
                    </a:lnTo>
                    <a:lnTo>
                      <a:pt x="675" y="189"/>
                    </a:lnTo>
                    <a:lnTo>
                      <a:pt x="686" y="192"/>
                    </a:lnTo>
                    <a:lnTo>
                      <a:pt x="695" y="194"/>
                    </a:lnTo>
                    <a:lnTo>
                      <a:pt x="704" y="197"/>
                    </a:lnTo>
                    <a:lnTo>
                      <a:pt x="715" y="201"/>
                    </a:lnTo>
                    <a:lnTo>
                      <a:pt x="727" y="203"/>
                    </a:lnTo>
                    <a:lnTo>
                      <a:pt x="736" y="206"/>
                    </a:lnTo>
                    <a:lnTo>
                      <a:pt x="745" y="209"/>
                    </a:lnTo>
                    <a:lnTo>
                      <a:pt x="758" y="214"/>
                    </a:lnTo>
                    <a:lnTo>
                      <a:pt x="768" y="217"/>
                    </a:lnTo>
                    <a:lnTo>
                      <a:pt x="779" y="220"/>
                    </a:lnTo>
                    <a:lnTo>
                      <a:pt x="790" y="223"/>
                    </a:lnTo>
                    <a:lnTo>
                      <a:pt x="801" y="226"/>
                    </a:lnTo>
                    <a:lnTo>
                      <a:pt x="811" y="229"/>
                    </a:lnTo>
                    <a:lnTo>
                      <a:pt x="820" y="233"/>
                    </a:lnTo>
                    <a:lnTo>
                      <a:pt x="833" y="236"/>
                    </a:lnTo>
                    <a:lnTo>
                      <a:pt x="844" y="239"/>
                    </a:lnTo>
                    <a:lnTo>
                      <a:pt x="853" y="242"/>
                    </a:lnTo>
                    <a:lnTo>
                      <a:pt x="863" y="245"/>
                    </a:lnTo>
                    <a:lnTo>
                      <a:pt x="874" y="248"/>
                    </a:lnTo>
                    <a:lnTo>
                      <a:pt x="885" y="251"/>
                    </a:lnTo>
                    <a:lnTo>
                      <a:pt x="894" y="254"/>
                    </a:lnTo>
                    <a:lnTo>
                      <a:pt x="903" y="256"/>
                    </a:lnTo>
                    <a:lnTo>
                      <a:pt x="915" y="259"/>
                    </a:lnTo>
                    <a:lnTo>
                      <a:pt x="924" y="262"/>
                    </a:lnTo>
                    <a:lnTo>
                      <a:pt x="933" y="264"/>
                    </a:lnTo>
                    <a:lnTo>
                      <a:pt x="942" y="267"/>
                    </a:lnTo>
                    <a:lnTo>
                      <a:pt x="951" y="270"/>
                    </a:lnTo>
                    <a:lnTo>
                      <a:pt x="960" y="272"/>
                    </a:lnTo>
                    <a:lnTo>
                      <a:pt x="969" y="275"/>
                    </a:lnTo>
                    <a:lnTo>
                      <a:pt x="976" y="276"/>
                    </a:lnTo>
                    <a:lnTo>
                      <a:pt x="985" y="279"/>
                    </a:lnTo>
                    <a:lnTo>
                      <a:pt x="992" y="282"/>
                    </a:lnTo>
                    <a:lnTo>
                      <a:pt x="999" y="284"/>
                    </a:lnTo>
                    <a:lnTo>
                      <a:pt x="1005" y="286"/>
                    </a:lnTo>
                    <a:lnTo>
                      <a:pt x="1012" y="287"/>
                    </a:lnTo>
                    <a:lnTo>
                      <a:pt x="1019" y="289"/>
                    </a:lnTo>
                    <a:lnTo>
                      <a:pt x="1024" y="290"/>
                    </a:lnTo>
                    <a:lnTo>
                      <a:pt x="1030" y="292"/>
                    </a:lnTo>
                    <a:lnTo>
                      <a:pt x="1033" y="293"/>
                    </a:lnTo>
                    <a:lnTo>
                      <a:pt x="1039" y="295"/>
                    </a:lnTo>
                    <a:lnTo>
                      <a:pt x="1042" y="295"/>
                    </a:lnTo>
                    <a:lnTo>
                      <a:pt x="1046" y="297"/>
                    </a:lnTo>
                    <a:lnTo>
                      <a:pt x="1050" y="298"/>
                    </a:lnTo>
                    <a:lnTo>
                      <a:pt x="1051" y="300"/>
                    </a:lnTo>
                    <a:lnTo>
                      <a:pt x="1055" y="300"/>
                    </a:lnTo>
                    <a:lnTo>
                      <a:pt x="1057" y="300"/>
                    </a:lnTo>
                    <a:lnTo>
                      <a:pt x="1100" y="225"/>
                    </a:lnTo>
                    <a:lnTo>
                      <a:pt x="110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3" name="Freeform 17"/>
              <p:cNvSpPr>
                <a:spLocks/>
              </p:cNvSpPr>
              <p:nvPr/>
            </p:nvSpPr>
            <p:spPr bwMode="auto">
              <a:xfrm>
                <a:off x="2274" y="3096"/>
                <a:ext cx="926" cy="328"/>
              </a:xfrm>
              <a:custGeom>
                <a:avLst/>
                <a:gdLst/>
                <a:ahLst/>
                <a:cxnLst>
                  <a:cxn ang="0">
                    <a:pos x="904" y="253"/>
                  </a:cxn>
                  <a:cxn ang="0">
                    <a:pos x="884" y="247"/>
                  </a:cxn>
                  <a:cxn ang="0">
                    <a:pos x="859" y="242"/>
                  </a:cxn>
                  <a:cxn ang="0">
                    <a:pos x="833" y="234"/>
                  </a:cxn>
                  <a:cxn ang="0">
                    <a:pos x="802" y="228"/>
                  </a:cxn>
                  <a:cxn ang="0">
                    <a:pos x="770" y="220"/>
                  </a:cxn>
                  <a:cxn ang="0">
                    <a:pos x="734" y="214"/>
                  </a:cxn>
                  <a:cxn ang="0">
                    <a:pos x="698" y="208"/>
                  </a:cxn>
                  <a:cxn ang="0">
                    <a:pos x="662" y="202"/>
                  </a:cxn>
                  <a:cxn ang="0">
                    <a:pos x="627" y="195"/>
                  </a:cxn>
                  <a:cxn ang="0">
                    <a:pos x="589" y="187"/>
                  </a:cxn>
                  <a:cxn ang="0">
                    <a:pos x="555" y="180"/>
                  </a:cxn>
                  <a:cxn ang="0">
                    <a:pos x="519" y="172"/>
                  </a:cxn>
                  <a:cxn ang="0">
                    <a:pos x="485" y="162"/>
                  </a:cxn>
                  <a:cxn ang="0">
                    <a:pos x="453" y="153"/>
                  </a:cxn>
                  <a:cxn ang="0">
                    <a:pos x="424" y="144"/>
                  </a:cxn>
                  <a:cxn ang="0">
                    <a:pos x="399" y="133"/>
                  </a:cxn>
                  <a:cxn ang="0">
                    <a:pos x="374" y="125"/>
                  </a:cxn>
                  <a:cxn ang="0">
                    <a:pos x="346" y="111"/>
                  </a:cxn>
                  <a:cxn ang="0">
                    <a:pos x="322" y="98"/>
                  </a:cxn>
                  <a:cxn ang="0">
                    <a:pos x="295" y="88"/>
                  </a:cxn>
                  <a:cxn ang="0">
                    <a:pos x="261" y="75"/>
                  </a:cxn>
                  <a:cxn ang="0">
                    <a:pos x="224" y="63"/>
                  </a:cxn>
                  <a:cxn ang="0">
                    <a:pos x="184" y="49"/>
                  </a:cxn>
                  <a:cxn ang="0">
                    <a:pos x="143" y="36"/>
                  </a:cxn>
                  <a:cxn ang="0">
                    <a:pos x="107" y="22"/>
                  </a:cxn>
                  <a:cxn ang="0">
                    <a:pos x="73" y="13"/>
                  </a:cxn>
                  <a:cxn ang="0">
                    <a:pos x="48" y="5"/>
                  </a:cxn>
                  <a:cxn ang="0">
                    <a:pos x="30" y="0"/>
                  </a:cxn>
                  <a:cxn ang="0">
                    <a:pos x="20" y="69"/>
                  </a:cxn>
                  <a:cxn ang="0">
                    <a:pos x="39" y="75"/>
                  </a:cxn>
                  <a:cxn ang="0">
                    <a:pos x="68" y="83"/>
                  </a:cxn>
                  <a:cxn ang="0">
                    <a:pos x="99" y="94"/>
                  </a:cxn>
                  <a:cxn ang="0">
                    <a:pos x="133" y="103"/>
                  </a:cxn>
                  <a:cxn ang="0">
                    <a:pos x="168" y="114"/>
                  </a:cxn>
                  <a:cxn ang="0">
                    <a:pos x="206" y="122"/>
                  </a:cxn>
                  <a:cxn ang="0">
                    <a:pos x="240" y="131"/>
                  </a:cxn>
                  <a:cxn ang="0">
                    <a:pos x="272" y="138"/>
                  </a:cxn>
                  <a:cxn ang="0">
                    <a:pos x="301" y="144"/>
                  </a:cxn>
                  <a:cxn ang="0">
                    <a:pos x="333" y="148"/>
                  </a:cxn>
                  <a:cxn ang="0">
                    <a:pos x="367" y="156"/>
                  </a:cxn>
                  <a:cxn ang="0">
                    <a:pos x="406" y="166"/>
                  </a:cxn>
                  <a:cxn ang="0">
                    <a:pos x="444" y="175"/>
                  </a:cxn>
                  <a:cxn ang="0">
                    <a:pos x="483" y="186"/>
                  </a:cxn>
                  <a:cxn ang="0">
                    <a:pos x="523" y="198"/>
                  </a:cxn>
                  <a:cxn ang="0">
                    <a:pos x="557" y="209"/>
                  </a:cxn>
                  <a:cxn ang="0">
                    <a:pos x="591" y="220"/>
                  </a:cxn>
                  <a:cxn ang="0">
                    <a:pos x="618" y="231"/>
                  </a:cxn>
                  <a:cxn ang="0">
                    <a:pos x="641" y="242"/>
                  </a:cxn>
                  <a:cxn ang="0">
                    <a:pos x="666" y="253"/>
                  </a:cxn>
                  <a:cxn ang="0">
                    <a:pos x="688" y="264"/>
                  </a:cxn>
                  <a:cxn ang="0">
                    <a:pos x="714" y="275"/>
                  </a:cxn>
                  <a:cxn ang="0">
                    <a:pos x="743" y="284"/>
                  </a:cxn>
                  <a:cxn ang="0">
                    <a:pos x="773" y="295"/>
                  </a:cxn>
                  <a:cxn ang="0">
                    <a:pos x="800" y="305"/>
                  </a:cxn>
                  <a:cxn ang="0">
                    <a:pos x="825" y="312"/>
                  </a:cxn>
                  <a:cxn ang="0">
                    <a:pos x="849" y="319"/>
                  </a:cxn>
                  <a:cxn ang="0">
                    <a:pos x="874" y="328"/>
                  </a:cxn>
                </a:cxnLst>
                <a:rect l="0" t="0" r="r" b="b"/>
                <a:pathLst>
                  <a:path w="926" h="328">
                    <a:moveTo>
                      <a:pt x="926" y="259"/>
                    </a:moveTo>
                    <a:lnTo>
                      <a:pt x="924" y="258"/>
                    </a:lnTo>
                    <a:lnTo>
                      <a:pt x="918" y="258"/>
                    </a:lnTo>
                    <a:lnTo>
                      <a:pt x="915" y="255"/>
                    </a:lnTo>
                    <a:lnTo>
                      <a:pt x="910" y="255"/>
                    </a:lnTo>
                    <a:lnTo>
                      <a:pt x="904" y="253"/>
                    </a:lnTo>
                    <a:lnTo>
                      <a:pt x="901" y="251"/>
                    </a:lnTo>
                    <a:lnTo>
                      <a:pt x="897" y="251"/>
                    </a:lnTo>
                    <a:lnTo>
                      <a:pt x="895" y="251"/>
                    </a:lnTo>
                    <a:lnTo>
                      <a:pt x="892" y="250"/>
                    </a:lnTo>
                    <a:lnTo>
                      <a:pt x="888" y="248"/>
                    </a:lnTo>
                    <a:lnTo>
                      <a:pt x="884" y="247"/>
                    </a:lnTo>
                    <a:lnTo>
                      <a:pt x="879" y="247"/>
                    </a:lnTo>
                    <a:lnTo>
                      <a:pt x="876" y="245"/>
                    </a:lnTo>
                    <a:lnTo>
                      <a:pt x="874" y="245"/>
                    </a:lnTo>
                    <a:lnTo>
                      <a:pt x="868" y="244"/>
                    </a:lnTo>
                    <a:lnTo>
                      <a:pt x="865" y="244"/>
                    </a:lnTo>
                    <a:lnTo>
                      <a:pt x="859" y="242"/>
                    </a:lnTo>
                    <a:lnTo>
                      <a:pt x="856" y="241"/>
                    </a:lnTo>
                    <a:lnTo>
                      <a:pt x="852" y="239"/>
                    </a:lnTo>
                    <a:lnTo>
                      <a:pt x="847" y="239"/>
                    </a:lnTo>
                    <a:lnTo>
                      <a:pt x="843" y="237"/>
                    </a:lnTo>
                    <a:lnTo>
                      <a:pt x="838" y="237"/>
                    </a:lnTo>
                    <a:lnTo>
                      <a:pt x="833" y="234"/>
                    </a:lnTo>
                    <a:lnTo>
                      <a:pt x="829" y="234"/>
                    </a:lnTo>
                    <a:lnTo>
                      <a:pt x="824" y="233"/>
                    </a:lnTo>
                    <a:lnTo>
                      <a:pt x="818" y="231"/>
                    </a:lnTo>
                    <a:lnTo>
                      <a:pt x="813" y="231"/>
                    </a:lnTo>
                    <a:lnTo>
                      <a:pt x="807" y="230"/>
                    </a:lnTo>
                    <a:lnTo>
                      <a:pt x="802" y="228"/>
                    </a:lnTo>
                    <a:lnTo>
                      <a:pt x="797" y="226"/>
                    </a:lnTo>
                    <a:lnTo>
                      <a:pt x="791" y="226"/>
                    </a:lnTo>
                    <a:lnTo>
                      <a:pt x="786" y="225"/>
                    </a:lnTo>
                    <a:lnTo>
                      <a:pt x="781" y="223"/>
                    </a:lnTo>
                    <a:lnTo>
                      <a:pt x="775" y="222"/>
                    </a:lnTo>
                    <a:lnTo>
                      <a:pt x="770" y="220"/>
                    </a:lnTo>
                    <a:lnTo>
                      <a:pt x="763" y="220"/>
                    </a:lnTo>
                    <a:lnTo>
                      <a:pt x="757" y="219"/>
                    </a:lnTo>
                    <a:lnTo>
                      <a:pt x="752" y="217"/>
                    </a:lnTo>
                    <a:lnTo>
                      <a:pt x="747" y="216"/>
                    </a:lnTo>
                    <a:lnTo>
                      <a:pt x="739" y="216"/>
                    </a:lnTo>
                    <a:lnTo>
                      <a:pt x="734" y="214"/>
                    </a:lnTo>
                    <a:lnTo>
                      <a:pt x="727" y="212"/>
                    </a:lnTo>
                    <a:lnTo>
                      <a:pt x="722" y="211"/>
                    </a:lnTo>
                    <a:lnTo>
                      <a:pt x="716" y="211"/>
                    </a:lnTo>
                    <a:lnTo>
                      <a:pt x="709" y="209"/>
                    </a:lnTo>
                    <a:lnTo>
                      <a:pt x="704" y="208"/>
                    </a:lnTo>
                    <a:lnTo>
                      <a:pt x="698" y="208"/>
                    </a:lnTo>
                    <a:lnTo>
                      <a:pt x="691" y="206"/>
                    </a:lnTo>
                    <a:lnTo>
                      <a:pt x="686" y="205"/>
                    </a:lnTo>
                    <a:lnTo>
                      <a:pt x="680" y="203"/>
                    </a:lnTo>
                    <a:lnTo>
                      <a:pt x="673" y="203"/>
                    </a:lnTo>
                    <a:lnTo>
                      <a:pt x="668" y="203"/>
                    </a:lnTo>
                    <a:lnTo>
                      <a:pt x="662" y="202"/>
                    </a:lnTo>
                    <a:lnTo>
                      <a:pt x="657" y="200"/>
                    </a:lnTo>
                    <a:lnTo>
                      <a:pt x="650" y="200"/>
                    </a:lnTo>
                    <a:lnTo>
                      <a:pt x="643" y="198"/>
                    </a:lnTo>
                    <a:lnTo>
                      <a:pt x="637" y="197"/>
                    </a:lnTo>
                    <a:lnTo>
                      <a:pt x="632" y="195"/>
                    </a:lnTo>
                    <a:lnTo>
                      <a:pt x="627" y="195"/>
                    </a:lnTo>
                    <a:lnTo>
                      <a:pt x="620" y="194"/>
                    </a:lnTo>
                    <a:lnTo>
                      <a:pt x="614" y="192"/>
                    </a:lnTo>
                    <a:lnTo>
                      <a:pt x="607" y="192"/>
                    </a:lnTo>
                    <a:lnTo>
                      <a:pt x="602" y="189"/>
                    </a:lnTo>
                    <a:lnTo>
                      <a:pt x="596" y="189"/>
                    </a:lnTo>
                    <a:lnTo>
                      <a:pt x="589" y="187"/>
                    </a:lnTo>
                    <a:lnTo>
                      <a:pt x="584" y="186"/>
                    </a:lnTo>
                    <a:lnTo>
                      <a:pt x="577" y="184"/>
                    </a:lnTo>
                    <a:lnTo>
                      <a:pt x="571" y="184"/>
                    </a:lnTo>
                    <a:lnTo>
                      <a:pt x="566" y="183"/>
                    </a:lnTo>
                    <a:lnTo>
                      <a:pt x="560" y="181"/>
                    </a:lnTo>
                    <a:lnTo>
                      <a:pt x="555" y="180"/>
                    </a:lnTo>
                    <a:lnTo>
                      <a:pt x="548" y="178"/>
                    </a:lnTo>
                    <a:lnTo>
                      <a:pt x="541" y="177"/>
                    </a:lnTo>
                    <a:lnTo>
                      <a:pt x="535" y="177"/>
                    </a:lnTo>
                    <a:lnTo>
                      <a:pt x="530" y="173"/>
                    </a:lnTo>
                    <a:lnTo>
                      <a:pt x="525" y="172"/>
                    </a:lnTo>
                    <a:lnTo>
                      <a:pt x="519" y="172"/>
                    </a:lnTo>
                    <a:lnTo>
                      <a:pt x="514" y="170"/>
                    </a:lnTo>
                    <a:lnTo>
                      <a:pt x="509" y="169"/>
                    </a:lnTo>
                    <a:lnTo>
                      <a:pt x="501" y="167"/>
                    </a:lnTo>
                    <a:lnTo>
                      <a:pt x="496" y="166"/>
                    </a:lnTo>
                    <a:lnTo>
                      <a:pt x="491" y="164"/>
                    </a:lnTo>
                    <a:lnTo>
                      <a:pt x="485" y="162"/>
                    </a:lnTo>
                    <a:lnTo>
                      <a:pt x="480" y="161"/>
                    </a:lnTo>
                    <a:lnTo>
                      <a:pt x="474" y="159"/>
                    </a:lnTo>
                    <a:lnTo>
                      <a:pt x="469" y="158"/>
                    </a:lnTo>
                    <a:lnTo>
                      <a:pt x="466" y="156"/>
                    </a:lnTo>
                    <a:lnTo>
                      <a:pt x="458" y="155"/>
                    </a:lnTo>
                    <a:lnTo>
                      <a:pt x="453" y="153"/>
                    </a:lnTo>
                    <a:lnTo>
                      <a:pt x="448" y="152"/>
                    </a:lnTo>
                    <a:lnTo>
                      <a:pt x="444" y="150"/>
                    </a:lnTo>
                    <a:lnTo>
                      <a:pt x="439" y="148"/>
                    </a:lnTo>
                    <a:lnTo>
                      <a:pt x="433" y="145"/>
                    </a:lnTo>
                    <a:lnTo>
                      <a:pt x="430" y="145"/>
                    </a:lnTo>
                    <a:lnTo>
                      <a:pt x="424" y="144"/>
                    </a:lnTo>
                    <a:lnTo>
                      <a:pt x="419" y="141"/>
                    </a:lnTo>
                    <a:lnTo>
                      <a:pt x="415" y="141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3" y="136"/>
                    </a:lnTo>
                    <a:lnTo>
                      <a:pt x="399" y="133"/>
                    </a:lnTo>
                    <a:lnTo>
                      <a:pt x="394" y="133"/>
                    </a:lnTo>
                    <a:lnTo>
                      <a:pt x="390" y="131"/>
                    </a:lnTo>
                    <a:lnTo>
                      <a:pt x="385" y="130"/>
                    </a:lnTo>
                    <a:lnTo>
                      <a:pt x="381" y="128"/>
                    </a:lnTo>
                    <a:lnTo>
                      <a:pt x="378" y="125"/>
                    </a:lnTo>
                    <a:lnTo>
                      <a:pt x="374" y="125"/>
                    </a:lnTo>
                    <a:lnTo>
                      <a:pt x="371" y="122"/>
                    </a:lnTo>
                    <a:lnTo>
                      <a:pt x="367" y="120"/>
                    </a:lnTo>
                    <a:lnTo>
                      <a:pt x="363" y="119"/>
                    </a:lnTo>
                    <a:lnTo>
                      <a:pt x="356" y="116"/>
                    </a:lnTo>
                    <a:lnTo>
                      <a:pt x="351" y="114"/>
                    </a:lnTo>
                    <a:lnTo>
                      <a:pt x="346" y="111"/>
                    </a:lnTo>
                    <a:lnTo>
                      <a:pt x="340" y="108"/>
                    </a:lnTo>
                    <a:lnTo>
                      <a:pt x="337" y="106"/>
                    </a:lnTo>
                    <a:lnTo>
                      <a:pt x="333" y="105"/>
                    </a:lnTo>
                    <a:lnTo>
                      <a:pt x="331" y="103"/>
                    </a:lnTo>
                    <a:lnTo>
                      <a:pt x="328" y="102"/>
                    </a:lnTo>
                    <a:lnTo>
                      <a:pt x="322" y="98"/>
                    </a:lnTo>
                    <a:lnTo>
                      <a:pt x="321" y="98"/>
                    </a:lnTo>
                    <a:lnTo>
                      <a:pt x="315" y="95"/>
                    </a:lnTo>
                    <a:lnTo>
                      <a:pt x="312" y="94"/>
                    </a:lnTo>
                    <a:lnTo>
                      <a:pt x="304" y="92"/>
                    </a:lnTo>
                    <a:lnTo>
                      <a:pt x="301" y="89"/>
                    </a:lnTo>
                    <a:lnTo>
                      <a:pt x="295" y="88"/>
                    </a:lnTo>
                    <a:lnTo>
                      <a:pt x="292" y="86"/>
                    </a:lnTo>
                    <a:lnTo>
                      <a:pt x="285" y="83"/>
                    </a:lnTo>
                    <a:lnTo>
                      <a:pt x="279" y="81"/>
                    </a:lnTo>
                    <a:lnTo>
                      <a:pt x="274" y="80"/>
                    </a:lnTo>
                    <a:lnTo>
                      <a:pt x="269" y="78"/>
                    </a:lnTo>
                    <a:lnTo>
                      <a:pt x="261" y="75"/>
                    </a:lnTo>
                    <a:lnTo>
                      <a:pt x="256" y="72"/>
                    </a:lnTo>
                    <a:lnTo>
                      <a:pt x="251" y="70"/>
                    </a:lnTo>
                    <a:lnTo>
                      <a:pt x="244" y="69"/>
                    </a:lnTo>
                    <a:lnTo>
                      <a:pt x="236" y="66"/>
                    </a:lnTo>
                    <a:lnTo>
                      <a:pt x="229" y="64"/>
                    </a:lnTo>
                    <a:lnTo>
                      <a:pt x="224" y="63"/>
                    </a:lnTo>
                    <a:lnTo>
                      <a:pt x="217" y="59"/>
                    </a:lnTo>
                    <a:lnTo>
                      <a:pt x="211" y="58"/>
                    </a:lnTo>
                    <a:lnTo>
                      <a:pt x="204" y="55"/>
                    </a:lnTo>
                    <a:lnTo>
                      <a:pt x="197" y="52"/>
                    </a:lnTo>
                    <a:lnTo>
                      <a:pt x="190" y="50"/>
                    </a:lnTo>
                    <a:lnTo>
                      <a:pt x="184" y="49"/>
                    </a:lnTo>
                    <a:lnTo>
                      <a:pt x="179" y="45"/>
                    </a:lnTo>
                    <a:lnTo>
                      <a:pt x="170" y="44"/>
                    </a:lnTo>
                    <a:lnTo>
                      <a:pt x="165" y="42"/>
                    </a:lnTo>
                    <a:lnTo>
                      <a:pt x="158" y="39"/>
                    </a:lnTo>
                    <a:lnTo>
                      <a:pt x="150" y="38"/>
                    </a:lnTo>
                    <a:lnTo>
                      <a:pt x="143" y="36"/>
                    </a:lnTo>
                    <a:lnTo>
                      <a:pt x="138" y="33"/>
                    </a:lnTo>
                    <a:lnTo>
                      <a:pt x="131" y="31"/>
                    </a:lnTo>
                    <a:lnTo>
                      <a:pt x="125" y="28"/>
                    </a:lnTo>
                    <a:lnTo>
                      <a:pt x="120" y="28"/>
                    </a:lnTo>
                    <a:lnTo>
                      <a:pt x="113" y="25"/>
                    </a:lnTo>
                    <a:lnTo>
                      <a:pt x="107" y="22"/>
                    </a:lnTo>
                    <a:lnTo>
                      <a:pt x="100" y="20"/>
                    </a:lnTo>
                    <a:lnTo>
                      <a:pt x="95" y="19"/>
                    </a:lnTo>
                    <a:lnTo>
                      <a:pt x="90" y="17"/>
                    </a:lnTo>
                    <a:lnTo>
                      <a:pt x="84" y="16"/>
                    </a:lnTo>
                    <a:lnTo>
                      <a:pt x="81" y="14"/>
                    </a:lnTo>
                    <a:lnTo>
                      <a:pt x="73" y="13"/>
                    </a:lnTo>
                    <a:lnTo>
                      <a:pt x="70" y="11"/>
                    </a:lnTo>
                    <a:lnTo>
                      <a:pt x="66" y="10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4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3" y="3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5" y="64"/>
                    </a:lnTo>
                    <a:lnTo>
                      <a:pt x="11" y="66"/>
                    </a:lnTo>
                    <a:lnTo>
                      <a:pt x="13" y="67"/>
                    </a:lnTo>
                    <a:lnTo>
                      <a:pt x="20" y="69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6" y="74"/>
                    </a:lnTo>
                    <a:lnTo>
                      <a:pt x="39" y="75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54" y="80"/>
                    </a:lnTo>
                    <a:lnTo>
                      <a:pt x="59" y="80"/>
                    </a:lnTo>
                    <a:lnTo>
                      <a:pt x="63" y="83"/>
                    </a:lnTo>
                    <a:lnTo>
                      <a:pt x="68" y="83"/>
                    </a:lnTo>
                    <a:lnTo>
                      <a:pt x="72" y="84"/>
                    </a:lnTo>
                    <a:lnTo>
                      <a:pt x="77" y="88"/>
                    </a:lnTo>
                    <a:lnTo>
                      <a:pt x="82" y="88"/>
                    </a:lnTo>
                    <a:lnTo>
                      <a:pt x="88" y="91"/>
                    </a:lnTo>
                    <a:lnTo>
                      <a:pt x="93" y="92"/>
                    </a:lnTo>
                    <a:lnTo>
                      <a:pt x="99" y="94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15" y="98"/>
                    </a:lnTo>
                    <a:lnTo>
                      <a:pt x="120" y="100"/>
                    </a:lnTo>
                    <a:lnTo>
                      <a:pt x="127" y="102"/>
                    </a:lnTo>
                    <a:lnTo>
                      <a:pt x="133" y="103"/>
                    </a:lnTo>
                    <a:lnTo>
                      <a:pt x="138" y="105"/>
                    </a:lnTo>
                    <a:lnTo>
                      <a:pt x="143" y="106"/>
                    </a:lnTo>
                    <a:lnTo>
                      <a:pt x="149" y="108"/>
                    </a:lnTo>
                    <a:lnTo>
                      <a:pt x="156" y="111"/>
                    </a:lnTo>
                    <a:lnTo>
                      <a:pt x="161" y="111"/>
                    </a:lnTo>
                    <a:lnTo>
                      <a:pt x="168" y="114"/>
                    </a:lnTo>
                    <a:lnTo>
                      <a:pt x="176" y="114"/>
                    </a:lnTo>
                    <a:lnTo>
                      <a:pt x="179" y="116"/>
                    </a:lnTo>
                    <a:lnTo>
                      <a:pt x="186" y="119"/>
                    </a:lnTo>
                    <a:lnTo>
                      <a:pt x="192" y="119"/>
                    </a:lnTo>
                    <a:lnTo>
                      <a:pt x="199" y="122"/>
                    </a:lnTo>
                    <a:lnTo>
                      <a:pt x="206" y="122"/>
                    </a:lnTo>
                    <a:lnTo>
                      <a:pt x="211" y="125"/>
                    </a:lnTo>
                    <a:lnTo>
                      <a:pt x="215" y="125"/>
                    </a:lnTo>
                    <a:lnTo>
                      <a:pt x="222" y="127"/>
                    </a:lnTo>
                    <a:lnTo>
                      <a:pt x="227" y="130"/>
                    </a:lnTo>
                    <a:lnTo>
                      <a:pt x="235" y="130"/>
                    </a:lnTo>
                    <a:lnTo>
                      <a:pt x="240" y="131"/>
                    </a:lnTo>
                    <a:lnTo>
                      <a:pt x="245" y="133"/>
                    </a:lnTo>
                    <a:lnTo>
                      <a:pt x="251" y="134"/>
                    </a:lnTo>
                    <a:lnTo>
                      <a:pt x="256" y="134"/>
                    </a:lnTo>
                    <a:lnTo>
                      <a:pt x="261" y="136"/>
                    </a:lnTo>
                    <a:lnTo>
                      <a:pt x="267" y="138"/>
                    </a:lnTo>
                    <a:lnTo>
                      <a:pt x="272" y="138"/>
                    </a:lnTo>
                    <a:lnTo>
                      <a:pt x="278" y="139"/>
                    </a:lnTo>
                    <a:lnTo>
                      <a:pt x="283" y="141"/>
                    </a:lnTo>
                    <a:lnTo>
                      <a:pt x="287" y="141"/>
                    </a:lnTo>
                    <a:lnTo>
                      <a:pt x="292" y="142"/>
                    </a:lnTo>
                    <a:lnTo>
                      <a:pt x="295" y="142"/>
                    </a:lnTo>
                    <a:lnTo>
                      <a:pt x="301" y="144"/>
                    </a:lnTo>
                    <a:lnTo>
                      <a:pt x="304" y="144"/>
                    </a:lnTo>
                    <a:lnTo>
                      <a:pt x="312" y="145"/>
                    </a:lnTo>
                    <a:lnTo>
                      <a:pt x="317" y="145"/>
                    </a:lnTo>
                    <a:lnTo>
                      <a:pt x="322" y="145"/>
                    </a:lnTo>
                    <a:lnTo>
                      <a:pt x="328" y="147"/>
                    </a:lnTo>
                    <a:lnTo>
                      <a:pt x="333" y="148"/>
                    </a:lnTo>
                    <a:lnTo>
                      <a:pt x="338" y="150"/>
                    </a:lnTo>
                    <a:lnTo>
                      <a:pt x="346" y="150"/>
                    </a:lnTo>
                    <a:lnTo>
                      <a:pt x="351" y="152"/>
                    </a:lnTo>
                    <a:lnTo>
                      <a:pt x="356" y="153"/>
                    </a:lnTo>
                    <a:lnTo>
                      <a:pt x="362" y="153"/>
                    </a:lnTo>
                    <a:lnTo>
                      <a:pt x="367" y="156"/>
                    </a:lnTo>
                    <a:lnTo>
                      <a:pt x="374" y="158"/>
                    </a:lnTo>
                    <a:lnTo>
                      <a:pt x="381" y="159"/>
                    </a:lnTo>
                    <a:lnTo>
                      <a:pt x="387" y="161"/>
                    </a:lnTo>
                    <a:lnTo>
                      <a:pt x="394" y="162"/>
                    </a:lnTo>
                    <a:lnTo>
                      <a:pt x="399" y="164"/>
                    </a:lnTo>
                    <a:lnTo>
                      <a:pt x="406" y="166"/>
                    </a:lnTo>
                    <a:lnTo>
                      <a:pt x="412" y="167"/>
                    </a:lnTo>
                    <a:lnTo>
                      <a:pt x="417" y="169"/>
                    </a:lnTo>
                    <a:lnTo>
                      <a:pt x="424" y="170"/>
                    </a:lnTo>
                    <a:lnTo>
                      <a:pt x="432" y="172"/>
                    </a:lnTo>
                    <a:lnTo>
                      <a:pt x="439" y="173"/>
                    </a:lnTo>
                    <a:lnTo>
                      <a:pt x="444" y="175"/>
                    </a:lnTo>
                    <a:lnTo>
                      <a:pt x="451" y="177"/>
                    </a:lnTo>
                    <a:lnTo>
                      <a:pt x="457" y="178"/>
                    </a:lnTo>
                    <a:lnTo>
                      <a:pt x="466" y="181"/>
                    </a:lnTo>
                    <a:lnTo>
                      <a:pt x="471" y="183"/>
                    </a:lnTo>
                    <a:lnTo>
                      <a:pt x="478" y="184"/>
                    </a:lnTo>
                    <a:lnTo>
                      <a:pt x="483" y="186"/>
                    </a:lnTo>
                    <a:lnTo>
                      <a:pt x="489" y="189"/>
                    </a:lnTo>
                    <a:lnTo>
                      <a:pt x="498" y="189"/>
                    </a:lnTo>
                    <a:lnTo>
                      <a:pt x="503" y="192"/>
                    </a:lnTo>
                    <a:lnTo>
                      <a:pt x="510" y="194"/>
                    </a:lnTo>
                    <a:lnTo>
                      <a:pt x="516" y="195"/>
                    </a:lnTo>
                    <a:lnTo>
                      <a:pt x="523" y="198"/>
                    </a:lnTo>
                    <a:lnTo>
                      <a:pt x="528" y="200"/>
                    </a:lnTo>
                    <a:lnTo>
                      <a:pt x="534" y="202"/>
                    </a:lnTo>
                    <a:lnTo>
                      <a:pt x="541" y="203"/>
                    </a:lnTo>
                    <a:lnTo>
                      <a:pt x="546" y="205"/>
                    </a:lnTo>
                    <a:lnTo>
                      <a:pt x="551" y="208"/>
                    </a:lnTo>
                    <a:lnTo>
                      <a:pt x="557" y="209"/>
                    </a:lnTo>
                    <a:lnTo>
                      <a:pt x="564" y="211"/>
                    </a:lnTo>
                    <a:lnTo>
                      <a:pt x="569" y="212"/>
                    </a:lnTo>
                    <a:lnTo>
                      <a:pt x="575" y="216"/>
                    </a:lnTo>
                    <a:lnTo>
                      <a:pt x="582" y="217"/>
                    </a:lnTo>
                    <a:lnTo>
                      <a:pt x="585" y="219"/>
                    </a:lnTo>
                    <a:lnTo>
                      <a:pt x="591" y="220"/>
                    </a:lnTo>
                    <a:lnTo>
                      <a:pt x="596" y="222"/>
                    </a:lnTo>
                    <a:lnTo>
                      <a:pt x="600" y="225"/>
                    </a:lnTo>
                    <a:lnTo>
                      <a:pt x="605" y="226"/>
                    </a:lnTo>
                    <a:lnTo>
                      <a:pt x="609" y="228"/>
                    </a:lnTo>
                    <a:lnTo>
                      <a:pt x="614" y="230"/>
                    </a:lnTo>
                    <a:lnTo>
                      <a:pt x="618" y="231"/>
                    </a:lnTo>
                    <a:lnTo>
                      <a:pt x="621" y="233"/>
                    </a:lnTo>
                    <a:lnTo>
                      <a:pt x="627" y="234"/>
                    </a:lnTo>
                    <a:lnTo>
                      <a:pt x="630" y="236"/>
                    </a:lnTo>
                    <a:lnTo>
                      <a:pt x="634" y="239"/>
                    </a:lnTo>
                    <a:lnTo>
                      <a:pt x="636" y="239"/>
                    </a:lnTo>
                    <a:lnTo>
                      <a:pt x="641" y="242"/>
                    </a:lnTo>
                    <a:lnTo>
                      <a:pt x="643" y="244"/>
                    </a:lnTo>
                    <a:lnTo>
                      <a:pt x="646" y="244"/>
                    </a:lnTo>
                    <a:lnTo>
                      <a:pt x="654" y="247"/>
                    </a:lnTo>
                    <a:lnTo>
                      <a:pt x="657" y="250"/>
                    </a:lnTo>
                    <a:lnTo>
                      <a:pt x="662" y="251"/>
                    </a:lnTo>
                    <a:lnTo>
                      <a:pt x="666" y="253"/>
                    </a:lnTo>
                    <a:lnTo>
                      <a:pt x="668" y="255"/>
                    </a:lnTo>
                    <a:lnTo>
                      <a:pt x="671" y="258"/>
                    </a:lnTo>
                    <a:lnTo>
                      <a:pt x="677" y="258"/>
                    </a:lnTo>
                    <a:lnTo>
                      <a:pt x="680" y="261"/>
                    </a:lnTo>
                    <a:lnTo>
                      <a:pt x="684" y="262"/>
                    </a:lnTo>
                    <a:lnTo>
                      <a:pt x="688" y="264"/>
                    </a:lnTo>
                    <a:lnTo>
                      <a:pt x="693" y="266"/>
                    </a:lnTo>
                    <a:lnTo>
                      <a:pt x="698" y="266"/>
                    </a:lnTo>
                    <a:lnTo>
                      <a:pt x="702" y="269"/>
                    </a:lnTo>
                    <a:lnTo>
                      <a:pt x="707" y="270"/>
                    </a:lnTo>
                    <a:lnTo>
                      <a:pt x="711" y="272"/>
                    </a:lnTo>
                    <a:lnTo>
                      <a:pt x="714" y="275"/>
                    </a:lnTo>
                    <a:lnTo>
                      <a:pt x="720" y="275"/>
                    </a:lnTo>
                    <a:lnTo>
                      <a:pt x="725" y="278"/>
                    </a:lnTo>
                    <a:lnTo>
                      <a:pt x="729" y="278"/>
                    </a:lnTo>
                    <a:lnTo>
                      <a:pt x="734" y="281"/>
                    </a:lnTo>
                    <a:lnTo>
                      <a:pt x="739" y="283"/>
                    </a:lnTo>
                    <a:lnTo>
                      <a:pt x="743" y="284"/>
                    </a:lnTo>
                    <a:lnTo>
                      <a:pt x="748" y="286"/>
                    </a:lnTo>
                    <a:lnTo>
                      <a:pt x="752" y="287"/>
                    </a:lnTo>
                    <a:lnTo>
                      <a:pt x="757" y="289"/>
                    </a:lnTo>
                    <a:lnTo>
                      <a:pt x="763" y="292"/>
                    </a:lnTo>
                    <a:lnTo>
                      <a:pt x="768" y="294"/>
                    </a:lnTo>
                    <a:lnTo>
                      <a:pt x="773" y="295"/>
                    </a:lnTo>
                    <a:lnTo>
                      <a:pt x="779" y="297"/>
                    </a:lnTo>
                    <a:lnTo>
                      <a:pt x="784" y="298"/>
                    </a:lnTo>
                    <a:lnTo>
                      <a:pt x="788" y="300"/>
                    </a:lnTo>
                    <a:lnTo>
                      <a:pt x="791" y="301"/>
                    </a:lnTo>
                    <a:lnTo>
                      <a:pt x="795" y="301"/>
                    </a:lnTo>
                    <a:lnTo>
                      <a:pt x="800" y="305"/>
                    </a:lnTo>
                    <a:lnTo>
                      <a:pt x="804" y="305"/>
                    </a:lnTo>
                    <a:lnTo>
                      <a:pt x="809" y="306"/>
                    </a:lnTo>
                    <a:lnTo>
                      <a:pt x="815" y="308"/>
                    </a:lnTo>
                    <a:lnTo>
                      <a:pt x="820" y="309"/>
                    </a:lnTo>
                    <a:lnTo>
                      <a:pt x="822" y="311"/>
                    </a:lnTo>
                    <a:lnTo>
                      <a:pt x="825" y="312"/>
                    </a:lnTo>
                    <a:lnTo>
                      <a:pt x="829" y="314"/>
                    </a:lnTo>
                    <a:lnTo>
                      <a:pt x="833" y="314"/>
                    </a:lnTo>
                    <a:lnTo>
                      <a:pt x="838" y="315"/>
                    </a:lnTo>
                    <a:lnTo>
                      <a:pt x="842" y="317"/>
                    </a:lnTo>
                    <a:lnTo>
                      <a:pt x="845" y="317"/>
                    </a:lnTo>
                    <a:lnTo>
                      <a:pt x="849" y="319"/>
                    </a:lnTo>
                    <a:lnTo>
                      <a:pt x="854" y="322"/>
                    </a:lnTo>
                    <a:lnTo>
                      <a:pt x="859" y="322"/>
                    </a:lnTo>
                    <a:lnTo>
                      <a:pt x="865" y="325"/>
                    </a:lnTo>
                    <a:lnTo>
                      <a:pt x="868" y="326"/>
                    </a:lnTo>
                    <a:lnTo>
                      <a:pt x="872" y="328"/>
                    </a:lnTo>
                    <a:lnTo>
                      <a:pt x="874" y="328"/>
                    </a:lnTo>
                    <a:lnTo>
                      <a:pt x="876" y="328"/>
                    </a:lnTo>
                    <a:lnTo>
                      <a:pt x="877" y="328"/>
                    </a:lnTo>
                    <a:lnTo>
                      <a:pt x="926" y="259"/>
                    </a:lnTo>
                    <a:lnTo>
                      <a:pt x="926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4" name="Freeform 18"/>
              <p:cNvSpPr>
                <a:spLocks/>
              </p:cNvSpPr>
              <p:nvPr/>
            </p:nvSpPr>
            <p:spPr bwMode="auto">
              <a:xfrm>
                <a:off x="2693" y="2466"/>
                <a:ext cx="596" cy="249"/>
              </a:xfrm>
              <a:custGeom>
                <a:avLst/>
                <a:gdLst/>
                <a:ahLst/>
                <a:cxnLst>
                  <a:cxn ang="0">
                    <a:pos x="48" y="14"/>
                  </a:cxn>
                  <a:cxn ang="0">
                    <a:pos x="79" y="28"/>
                  </a:cxn>
                  <a:cxn ang="0">
                    <a:pos x="102" y="37"/>
                  </a:cxn>
                  <a:cxn ang="0">
                    <a:pos x="127" y="46"/>
                  </a:cxn>
                  <a:cxn ang="0">
                    <a:pos x="152" y="56"/>
                  </a:cxn>
                  <a:cxn ang="0">
                    <a:pos x="175" y="62"/>
                  </a:cxn>
                  <a:cxn ang="0">
                    <a:pos x="208" y="67"/>
                  </a:cxn>
                  <a:cxn ang="0">
                    <a:pos x="220" y="49"/>
                  </a:cxn>
                  <a:cxn ang="0">
                    <a:pos x="220" y="29"/>
                  </a:cxn>
                  <a:cxn ang="0">
                    <a:pos x="229" y="6"/>
                  </a:cxn>
                  <a:cxn ang="0">
                    <a:pos x="258" y="0"/>
                  </a:cxn>
                  <a:cxn ang="0">
                    <a:pos x="281" y="4"/>
                  </a:cxn>
                  <a:cxn ang="0">
                    <a:pos x="304" y="9"/>
                  </a:cxn>
                  <a:cxn ang="0">
                    <a:pos x="329" y="14"/>
                  </a:cxn>
                  <a:cxn ang="0">
                    <a:pos x="365" y="20"/>
                  </a:cxn>
                  <a:cxn ang="0">
                    <a:pos x="390" y="26"/>
                  </a:cxn>
                  <a:cxn ang="0">
                    <a:pos x="410" y="37"/>
                  </a:cxn>
                  <a:cxn ang="0">
                    <a:pos x="405" y="64"/>
                  </a:cxn>
                  <a:cxn ang="0">
                    <a:pos x="372" y="95"/>
                  </a:cxn>
                  <a:cxn ang="0">
                    <a:pos x="365" y="120"/>
                  </a:cxn>
                  <a:cxn ang="0">
                    <a:pos x="390" y="132"/>
                  </a:cxn>
                  <a:cxn ang="0">
                    <a:pos x="414" y="138"/>
                  </a:cxn>
                  <a:cxn ang="0">
                    <a:pos x="440" y="143"/>
                  </a:cxn>
                  <a:cxn ang="0">
                    <a:pos x="471" y="151"/>
                  </a:cxn>
                  <a:cxn ang="0">
                    <a:pos x="499" y="157"/>
                  </a:cxn>
                  <a:cxn ang="0">
                    <a:pos x="528" y="162"/>
                  </a:cxn>
                  <a:cxn ang="0">
                    <a:pos x="553" y="167"/>
                  </a:cxn>
                  <a:cxn ang="0">
                    <a:pos x="584" y="173"/>
                  </a:cxn>
                  <a:cxn ang="0">
                    <a:pos x="544" y="249"/>
                  </a:cxn>
                  <a:cxn ang="0">
                    <a:pos x="519" y="240"/>
                  </a:cxn>
                  <a:cxn ang="0">
                    <a:pos x="492" y="229"/>
                  </a:cxn>
                  <a:cxn ang="0">
                    <a:pos x="471" y="221"/>
                  </a:cxn>
                  <a:cxn ang="0">
                    <a:pos x="446" y="212"/>
                  </a:cxn>
                  <a:cxn ang="0">
                    <a:pos x="423" y="201"/>
                  </a:cxn>
                  <a:cxn ang="0">
                    <a:pos x="401" y="193"/>
                  </a:cxn>
                  <a:cxn ang="0">
                    <a:pos x="374" y="181"/>
                  </a:cxn>
                  <a:cxn ang="0">
                    <a:pos x="344" y="162"/>
                  </a:cxn>
                  <a:cxn ang="0">
                    <a:pos x="322" y="135"/>
                  </a:cxn>
                  <a:cxn ang="0">
                    <a:pos x="324" y="107"/>
                  </a:cxn>
                  <a:cxn ang="0">
                    <a:pos x="351" y="84"/>
                  </a:cxn>
                  <a:cxn ang="0">
                    <a:pos x="372" y="62"/>
                  </a:cxn>
                  <a:cxn ang="0">
                    <a:pos x="365" y="45"/>
                  </a:cxn>
                  <a:cxn ang="0">
                    <a:pos x="342" y="37"/>
                  </a:cxn>
                  <a:cxn ang="0">
                    <a:pos x="317" y="31"/>
                  </a:cxn>
                  <a:cxn ang="0">
                    <a:pos x="290" y="24"/>
                  </a:cxn>
                  <a:cxn ang="0">
                    <a:pos x="270" y="24"/>
                  </a:cxn>
                  <a:cxn ang="0">
                    <a:pos x="261" y="42"/>
                  </a:cxn>
                  <a:cxn ang="0">
                    <a:pos x="261" y="65"/>
                  </a:cxn>
                  <a:cxn ang="0">
                    <a:pos x="261" y="93"/>
                  </a:cxn>
                  <a:cxn ang="0">
                    <a:pos x="254" y="118"/>
                  </a:cxn>
                  <a:cxn ang="0">
                    <a:pos x="229" y="132"/>
                  </a:cxn>
                  <a:cxn ang="0">
                    <a:pos x="202" y="135"/>
                  </a:cxn>
                  <a:cxn ang="0">
                    <a:pos x="177" y="131"/>
                  </a:cxn>
                  <a:cxn ang="0">
                    <a:pos x="150" y="128"/>
                  </a:cxn>
                  <a:cxn ang="0">
                    <a:pos x="125" y="120"/>
                  </a:cxn>
                  <a:cxn ang="0">
                    <a:pos x="98" y="112"/>
                  </a:cxn>
                  <a:cxn ang="0">
                    <a:pos x="72" y="104"/>
                  </a:cxn>
                  <a:cxn ang="0">
                    <a:pos x="50" y="98"/>
                  </a:cxn>
                  <a:cxn ang="0">
                    <a:pos x="23" y="88"/>
                  </a:cxn>
                  <a:cxn ang="0">
                    <a:pos x="0" y="81"/>
                  </a:cxn>
                </a:cxnLst>
                <a:rect l="0" t="0" r="r" b="b"/>
                <a:pathLst>
                  <a:path w="596" h="249">
                    <a:moveTo>
                      <a:pt x="29" y="6"/>
                    </a:moveTo>
                    <a:lnTo>
                      <a:pt x="29" y="6"/>
                    </a:lnTo>
                    <a:lnTo>
                      <a:pt x="34" y="9"/>
                    </a:lnTo>
                    <a:lnTo>
                      <a:pt x="38" y="10"/>
                    </a:lnTo>
                    <a:lnTo>
                      <a:pt x="45" y="12"/>
                    </a:lnTo>
                    <a:lnTo>
                      <a:pt x="48" y="14"/>
                    </a:lnTo>
                    <a:lnTo>
                      <a:pt x="55" y="17"/>
                    </a:lnTo>
                    <a:lnTo>
                      <a:pt x="61" y="18"/>
                    </a:lnTo>
                    <a:lnTo>
                      <a:pt x="68" y="23"/>
                    </a:lnTo>
                    <a:lnTo>
                      <a:pt x="70" y="24"/>
                    </a:lnTo>
                    <a:lnTo>
                      <a:pt x="73" y="24"/>
                    </a:lnTo>
                    <a:lnTo>
                      <a:pt x="79" y="28"/>
                    </a:lnTo>
                    <a:lnTo>
                      <a:pt x="82" y="29"/>
                    </a:lnTo>
                    <a:lnTo>
                      <a:pt x="86" y="31"/>
                    </a:lnTo>
                    <a:lnTo>
                      <a:pt x="91" y="32"/>
                    </a:lnTo>
                    <a:lnTo>
                      <a:pt x="95" y="34"/>
                    </a:lnTo>
                    <a:lnTo>
                      <a:pt x="98" y="35"/>
                    </a:lnTo>
                    <a:lnTo>
                      <a:pt x="102" y="37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15" y="42"/>
                    </a:lnTo>
                    <a:lnTo>
                      <a:pt x="120" y="43"/>
                    </a:lnTo>
                    <a:lnTo>
                      <a:pt x="124" y="45"/>
                    </a:lnTo>
                    <a:lnTo>
                      <a:pt x="127" y="46"/>
                    </a:lnTo>
                    <a:lnTo>
                      <a:pt x="132" y="48"/>
                    </a:lnTo>
                    <a:lnTo>
                      <a:pt x="136" y="49"/>
                    </a:lnTo>
                    <a:lnTo>
                      <a:pt x="141" y="51"/>
                    </a:lnTo>
                    <a:lnTo>
                      <a:pt x="145" y="53"/>
                    </a:lnTo>
                    <a:lnTo>
                      <a:pt x="149" y="56"/>
                    </a:lnTo>
                    <a:lnTo>
                      <a:pt x="152" y="56"/>
                    </a:lnTo>
                    <a:lnTo>
                      <a:pt x="156" y="56"/>
                    </a:lnTo>
                    <a:lnTo>
                      <a:pt x="161" y="57"/>
                    </a:lnTo>
                    <a:lnTo>
                      <a:pt x="165" y="59"/>
                    </a:lnTo>
                    <a:lnTo>
                      <a:pt x="168" y="60"/>
                    </a:lnTo>
                    <a:lnTo>
                      <a:pt x="172" y="60"/>
                    </a:lnTo>
                    <a:lnTo>
                      <a:pt x="175" y="62"/>
                    </a:lnTo>
                    <a:lnTo>
                      <a:pt x="179" y="65"/>
                    </a:lnTo>
                    <a:lnTo>
                      <a:pt x="186" y="65"/>
                    </a:lnTo>
                    <a:lnTo>
                      <a:pt x="192" y="67"/>
                    </a:lnTo>
                    <a:lnTo>
                      <a:pt x="199" y="67"/>
                    </a:lnTo>
                    <a:lnTo>
                      <a:pt x="202" y="68"/>
                    </a:lnTo>
                    <a:lnTo>
                      <a:pt x="208" y="67"/>
                    </a:lnTo>
                    <a:lnTo>
                      <a:pt x="209" y="67"/>
                    </a:lnTo>
                    <a:lnTo>
                      <a:pt x="213" y="67"/>
                    </a:lnTo>
                    <a:lnTo>
                      <a:pt x="217" y="65"/>
                    </a:lnTo>
                    <a:lnTo>
                      <a:pt x="217" y="60"/>
                    </a:lnTo>
                    <a:lnTo>
                      <a:pt x="218" y="56"/>
                    </a:lnTo>
                    <a:lnTo>
                      <a:pt x="220" y="49"/>
                    </a:lnTo>
                    <a:lnTo>
                      <a:pt x="220" y="45"/>
                    </a:lnTo>
                    <a:lnTo>
                      <a:pt x="220" y="42"/>
                    </a:lnTo>
                    <a:lnTo>
                      <a:pt x="220" y="37"/>
                    </a:lnTo>
                    <a:lnTo>
                      <a:pt x="220" y="34"/>
                    </a:lnTo>
                    <a:lnTo>
                      <a:pt x="220" y="32"/>
                    </a:lnTo>
                    <a:lnTo>
                      <a:pt x="220" y="29"/>
                    </a:lnTo>
                    <a:lnTo>
                      <a:pt x="220" y="24"/>
                    </a:lnTo>
                    <a:lnTo>
                      <a:pt x="220" y="23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6" y="9"/>
                    </a:lnTo>
                    <a:lnTo>
                      <a:pt x="229" y="6"/>
                    </a:lnTo>
                    <a:lnTo>
                      <a:pt x="235" y="3"/>
                    </a:lnTo>
                    <a:lnTo>
                      <a:pt x="238" y="1"/>
                    </a:lnTo>
                    <a:lnTo>
                      <a:pt x="243" y="1"/>
                    </a:lnTo>
                    <a:lnTo>
                      <a:pt x="247" y="0"/>
                    </a:lnTo>
                    <a:lnTo>
                      <a:pt x="252" y="0"/>
                    </a:lnTo>
                    <a:lnTo>
                      <a:pt x="258" y="0"/>
                    </a:lnTo>
                    <a:lnTo>
                      <a:pt x="263" y="1"/>
                    </a:lnTo>
                    <a:lnTo>
                      <a:pt x="267" y="1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9" y="3"/>
                    </a:lnTo>
                    <a:lnTo>
                      <a:pt x="281" y="4"/>
                    </a:lnTo>
                    <a:lnTo>
                      <a:pt x="285" y="4"/>
                    </a:lnTo>
                    <a:lnTo>
                      <a:pt x="288" y="6"/>
                    </a:lnTo>
                    <a:lnTo>
                      <a:pt x="294" y="6"/>
                    </a:lnTo>
                    <a:lnTo>
                      <a:pt x="297" y="6"/>
                    </a:lnTo>
                    <a:lnTo>
                      <a:pt x="301" y="7"/>
                    </a:lnTo>
                    <a:lnTo>
                      <a:pt x="304" y="9"/>
                    </a:lnTo>
                    <a:lnTo>
                      <a:pt x="308" y="10"/>
                    </a:lnTo>
                    <a:lnTo>
                      <a:pt x="312" y="10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22" y="12"/>
                    </a:lnTo>
                    <a:lnTo>
                      <a:pt x="329" y="14"/>
                    </a:lnTo>
                    <a:lnTo>
                      <a:pt x="335" y="14"/>
                    </a:lnTo>
                    <a:lnTo>
                      <a:pt x="340" y="14"/>
                    </a:lnTo>
                    <a:lnTo>
                      <a:pt x="347" y="17"/>
                    </a:lnTo>
                    <a:lnTo>
                      <a:pt x="353" y="17"/>
                    </a:lnTo>
                    <a:lnTo>
                      <a:pt x="360" y="18"/>
                    </a:lnTo>
                    <a:lnTo>
                      <a:pt x="365" y="20"/>
                    </a:lnTo>
                    <a:lnTo>
                      <a:pt x="369" y="21"/>
                    </a:lnTo>
                    <a:lnTo>
                      <a:pt x="374" y="23"/>
                    </a:lnTo>
                    <a:lnTo>
                      <a:pt x="378" y="24"/>
                    </a:lnTo>
                    <a:lnTo>
                      <a:pt x="383" y="24"/>
                    </a:lnTo>
                    <a:lnTo>
                      <a:pt x="387" y="24"/>
                    </a:lnTo>
                    <a:lnTo>
                      <a:pt x="390" y="26"/>
                    </a:lnTo>
                    <a:lnTo>
                      <a:pt x="394" y="29"/>
                    </a:lnTo>
                    <a:lnTo>
                      <a:pt x="397" y="29"/>
                    </a:lnTo>
                    <a:lnTo>
                      <a:pt x="401" y="31"/>
                    </a:lnTo>
                    <a:lnTo>
                      <a:pt x="403" y="32"/>
                    </a:lnTo>
                    <a:lnTo>
                      <a:pt x="405" y="34"/>
                    </a:lnTo>
                    <a:lnTo>
                      <a:pt x="410" y="37"/>
                    </a:lnTo>
                    <a:lnTo>
                      <a:pt x="412" y="40"/>
                    </a:lnTo>
                    <a:lnTo>
                      <a:pt x="414" y="45"/>
                    </a:lnTo>
                    <a:lnTo>
                      <a:pt x="414" y="49"/>
                    </a:lnTo>
                    <a:lnTo>
                      <a:pt x="412" y="54"/>
                    </a:lnTo>
                    <a:lnTo>
                      <a:pt x="410" y="59"/>
                    </a:lnTo>
                    <a:lnTo>
                      <a:pt x="405" y="64"/>
                    </a:lnTo>
                    <a:lnTo>
                      <a:pt x="401" y="68"/>
                    </a:lnTo>
                    <a:lnTo>
                      <a:pt x="396" y="73"/>
                    </a:lnTo>
                    <a:lnTo>
                      <a:pt x="390" y="79"/>
                    </a:lnTo>
                    <a:lnTo>
                      <a:pt x="383" y="84"/>
                    </a:lnTo>
                    <a:lnTo>
                      <a:pt x="378" y="90"/>
                    </a:lnTo>
                    <a:lnTo>
                      <a:pt x="372" y="95"/>
                    </a:lnTo>
                    <a:lnTo>
                      <a:pt x="367" y="99"/>
                    </a:lnTo>
                    <a:lnTo>
                      <a:pt x="363" y="104"/>
                    </a:lnTo>
                    <a:lnTo>
                      <a:pt x="362" y="109"/>
                    </a:lnTo>
                    <a:lnTo>
                      <a:pt x="360" y="112"/>
                    </a:lnTo>
                    <a:lnTo>
                      <a:pt x="362" y="117"/>
                    </a:lnTo>
                    <a:lnTo>
                      <a:pt x="365" y="120"/>
                    </a:lnTo>
                    <a:lnTo>
                      <a:pt x="369" y="124"/>
                    </a:lnTo>
                    <a:lnTo>
                      <a:pt x="372" y="128"/>
                    </a:lnTo>
                    <a:lnTo>
                      <a:pt x="376" y="128"/>
                    </a:lnTo>
                    <a:lnTo>
                      <a:pt x="381" y="131"/>
                    </a:lnTo>
                    <a:lnTo>
                      <a:pt x="388" y="131"/>
                    </a:lnTo>
                    <a:lnTo>
                      <a:pt x="390" y="132"/>
                    </a:lnTo>
                    <a:lnTo>
                      <a:pt x="396" y="134"/>
                    </a:lnTo>
                    <a:lnTo>
                      <a:pt x="399" y="135"/>
                    </a:lnTo>
                    <a:lnTo>
                      <a:pt x="401" y="135"/>
                    </a:lnTo>
                    <a:lnTo>
                      <a:pt x="405" y="135"/>
                    </a:lnTo>
                    <a:lnTo>
                      <a:pt x="410" y="138"/>
                    </a:lnTo>
                    <a:lnTo>
                      <a:pt x="414" y="138"/>
                    </a:lnTo>
                    <a:lnTo>
                      <a:pt x="419" y="140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31" y="143"/>
                    </a:lnTo>
                    <a:lnTo>
                      <a:pt x="437" y="143"/>
                    </a:lnTo>
                    <a:lnTo>
                      <a:pt x="440" y="143"/>
                    </a:lnTo>
                    <a:lnTo>
                      <a:pt x="446" y="146"/>
                    </a:lnTo>
                    <a:lnTo>
                      <a:pt x="449" y="146"/>
                    </a:lnTo>
                    <a:lnTo>
                      <a:pt x="455" y="148"/>
                    </a:lnTo>
                    <a:lnTo>
                      <a:pt x="460" y="148"/>
                    </a:lnTo>
                    <a:lnTo>
                      <a:pt x="465" y="149"/>
                    </a:lnTo>
                    <a:lnTo>
                      <a:pt x="471" y="151"/>
                    </a:lnTo>
                    <a:lnTo>
                      <a:pt x="476" y="151"/>
                    </a:lnTo>
                    <a:lnTo>
                      <a:pt x="480" y="151"/>
                    </a:lnTo>
                    <a:lnTo>
                      <a:pt x="485" y="154"/>
                    </a:lnTo>
                    <a:lnTo>
                      <a:pt x="491" y="154"/>
                    </a:lnTo>
                    <a:lnTo>
                      <a:pt x="496" y="157"/>
                    </a:lnTo>
                    <a:lnTo>
                      <a:pt x="499" y="157"/>
                    </a:lnTo>
                    <a:lnTo>
                      <a:pt x="505" y="157"/>
                    </a:lnTo>
                    <a:lnTo>
                      <a:pt x="508" y="159"/>
                    </a:lnTo>
                    <a:lnTo>
                      <a:pt x="514" y="160"/>
                    </a:lnTo>
                    <a:lnTo>
                      <a:pt x="519" y="160"/>
                    </a:lnTo>
                    <a:lnTo>
                      <a:pt x="523" y="162"/>
                    </a:lnTo>
                    <a:lnTo>
                      <a:pt x="528" y="162"/>
                    </a:lnTo>
                    <a:lnTo>
                      <a:pt x="532" y="163"/>
                    </a:lnTo>
                    <a:lnTo>
                      <a:pt x="535" y="163"/>
                    </a:lnTo>
                    <a:lnTo>
                      <a:pt x="542" y="165"/>
                    </a:lnTo>
                    <a:lnTo>
                      <a:pt x="546" y="165"/>
                    </a:lnTo>
                    <a:lnTo>
                      <a:pt x="550" y="167"/>
                    </a:lnTo>
                    <a:lnTo>
                      <a:pt x="553" y="167"/>
                    </a:lnTo>
                    <a:lnTo>
                      <a:pt x="557" y="168"/>
                    </a:lnTo>
                    <a:lnTo>
                      <a:pt x="562" y="168"/>
                    </a:lnTo>
                    <a:lnTo>
                      <a:pt x="566" y="170"/>
                    </a:lnTo>
                    <a:lnTo>
                      <a:pt x="571" y="170"/>
                    </a:lnTo>
                    <a:lnTo>
                      <a:pt x="578" y="171"/>
                    </a:lnTo>
                    <a:lnTo>
                      <a:pt x="584" y="173"/>
                    </a:lnTo>
                    <a:lnTo>
                      <a:pt x="589" y="173"/>
                    </a:lnTo>
                    <a:lnTo>
                      <a:pt x="591" y="174"/>
                    </a:lnTo>
                    <a:lnTo>
                      <a:pt x="593" y="174"/>
                    </a:lnTo>
                    <a:lnTo>
                      <a:pt x="594" y="174"/>
                    </a:lnTo>
                    <a:lnTo>
                      <a:pt x="596" y="174"/>
                    </a:lnTo>
                    <a:lnTo>
                      <a:pt x="544" y="249"/>
                    </a:lnTo>
                    <a:lnTo>
                      <a:pt x="542" y="248"/>
                    </a:lnTo>
                    <a:lnTo>
                      <a:pt x="535" y="246"/>
                    </a:lnTo>
                    <a:lnTo>
                      <a:pt x="532" y="245"/>
                    </a:lnTo>
                    <a:lnTo>
                      <a:pt x="528" y="243"/>
                    </a:lnTo>
                    <a:lnTo>
                      <a:pt x="523" y="240"/>
                    </a:lnTo>
                    <a:lnTo>
                      <a:pt x="519" y="240"/>
                    </a:lnTo>
                    <a:lnTo>
                      <a:pt x="512" y="237"/>
                    </a:lnTo>
                    <a:lnTo>
                      <a:pt x="508" y="235"/>
                    </a:lnTo>
                    <a:lnTo>
                      <a:pt x="503" y="232"/>
                    </a:lnTo>
                    <a:lnTo>
                      <a:pt x="499" y="232"/>
                    </a:lnTo>
                    <a:lnTo>
                      <a:pt x="496" y="231"/>
                    </a:lnTo>
                    <a:lnTo>
                      <a:pt x="492" y="229"/>
                    </a:lnTo>
                    <a:lnTo>
                      <a:pt x="489" y="229"/>
                    </a:lnTo>
                    <a:lnTo>
                      <a:pt x="485" y="226"/>
                    </a:lnTo>
                    <a:lnTo>
                      <a:pt x="482" y="224"/>
                    </a:lnTo>
                    <a:lnTo>
                      <a:pt x="478" y="224"/>
                    </a:lnTo>
                    <a:lnTo>
                      <a:pt x="474" y="223"/>
                    </a:lnTo>
                    <a:lnTo>
                      <a:pt x="471" y="221"/>
                    </a:lnTo>
                    <a:lnTo>
                      <a:pt x="467" y="218"/>
                    </a:lnTo>
                    <a:lnTo>
                      <a:pt x="462" y="218"/>
                    </a:lnTo>
                    <a:lnTo>
                      <a:pt x="458" y="216"/>
                    </a:lnTo>
                    <a:lnTo>
                      <a:pt x="455" y="215"/>
                    </a:lnTo>
                    <a:lnTo>
                      <a:pt x="449" y="213"/>
                    </a:lnTo>
                    <a:lnTo>
                      <a:pt x="446" y="212"/>
                    </a:lnTo>
                    <a:lnTo>
                      <a:pt x="442" y="209"/>
                    </a:lnTo>
                    <a:lnTo>
                      <a:pt x="437" y="209"/>
                    </a:lnTo>
                    <a:lnTo>
                      <a:pt x="435" y="206"/>
                    </a:lnTo>
                    <a:lnTo>
                      <a:pt x="431" y="206"/>
                    </a:lnTo>
                    <a:lnTo>
                      <a:pt x="426" y="204"/>
                    </a:lnTo>
                    <a:lnTo>
                      <a:pt x="423" y="201"/>
                    </a:lnTo>
                    <a:lnTo>
                      <a:pt x="417" y="201"/>
                    </a:lnTo>
                    <a:lnTo>
                      <a:pt x="414" y="198"/>
                    </a:lnTo>
                    <a:lnTo>
                      <a:pt x="410" y="198"/>
                    </a:lnTo>
                    <a:lnTo>
                      <a:pt x="406" y="195"/>
                    </a:lnTo>
                    <a:lnTo>
                      <a:pt x="403" y="193"/>
                    </a:lnTo>
                    <a:lnTo>
                      <a:pt x="401" y="193"/>
                    </a:lnTo>
                    <a:lnTo>
                      <a:pt x="396" y="192"/>
                    </a:lnTo>
                    <a:lnTo>
                      <a:pt x="392" y="188"/>
                    </a:lnTo>
                    <a:lnTo>
                      <a:pt x="390" y="188"/>
                    </a:lnTo>
                    <a:lnTo>
                      <a:pt x="385" y="185"/>
                    </a:lnTo>
                    <a:lnTo>
                      <a:pt x="378" y="182"/>
                    </a:lnTo>
                    <a:lnTo>
                      <a:pt x="374" y="181"/>
                    </a:lnTo>
                    <a:lnTo>
                      <a:pt x="369" y="177"/>
                    </a:lnTo>
                    <a:lnTo>
                      <a:pt x="363" y="174"/>
                    </a:lnTo>
                    <a:lnTo>
                      <a:pt x="360" y="173"/>
                    </a:lnTo>
                    <a:lnTo>
                      <a:pt x="356" y="171"/>
                    </a:lnTo>
                    <a:lnTo>
                      <a:pt x="351" y="167"/>
                    </a:lnTo>
                    <a:lnTo>
                      <a:pt x="344" y="162"/>
                    </a:lnTo>
                    <a:lnTo>
                      <a:pt x="338" y="157"/>
                    </a:lnTo>
                    <a:lnTo>
                      <a:pt x="335" y="152"/>
                    </a:lnTo>
                    <a:lnTo>
                      <a:pt x="329" y="148"/>
                    </a:lnTo>
                    <a:lnTo>
                      <a:pt x="328" y="143"/>
                    </a:lnTo>
                    <a:lnTo>
                      <a:pt x="324" y="138"/>
                    </a:lnTo>
                    <a:lnTo>
                      <a:pt x="322" y="135"/>
                    </a:lnTo>
                    <a:lnTo>
                      <a:pt x="320" y="131"/>
                    </a:lnTo>
                    <a:lnTo>
                      <a:pt x="319" y="126"/>
                    </a:lnTo>
                    <a:lnTo>
                      <a:pt x="319" y="120"/>
                    </a:lnTo>
                    <a:lnTo>
                      <a:pt x="320" y="117"/>
                    </a:lnTo>
                    <a:lnTo>
                      <a:pt x="320" y="112"/>
                    </a:lnTo>
                    <a:lnTo>
                      <a:pt x="324" y="107"/>
                    </a:lnTo>
                    <a:lnTo>
                      <a:pt x="326" y="104"/>
                    </a:lnTo>
                    <a:lnTo>
                      <a:pt x="329" y="99"/>
                    </a:lnTo>
                    <a:lnTo>
                      <a:pt x="335" y="96"/>
                    </a:lnTo>
                    <a:lnTo>
                      <a:pt x="340" y="92"/>
                    </a:lnTo>
                    <a:lnTo>
                      <a:pt x="344" y="87"/>
                    </a:lnTo>
                    <a:lnTo>
                      <a:pt x="351" y="84"/>
                    </a:lnTo>
                    <a:lnTo>
                      <a:pt x="354" y="79"/>
                    </a:lnTo>
                    <a:lnTo>
                      <a:pt x="358" y="76"/>
                    </a:lnTo>
                    <a:lnTo>
                      <a:pt x="362" y="73"/>
                    </a:lnTo>
                    <a:lnTo>
                      <a:pt x="365" y="68"/>
                    </a:lnTo>
                    <a:lnTo>
                      <a:pt x="369" y="65"/>
                    </a:lnTo>
                    <a:lnTo>
                      <a:pt x="372" y="62"/>
                    </a:lnTo>
                    <a:lnTo>
                      <a:pt x="374" y="60"/>
                    </a:lnTo>
                    <a:lnTo>
                      <a:pt x="376" y="56"/>
                    </a:lnTo>
                    <a:lnTo>
                      <a:pt x="376" y="51"/>
                    </a:lnTo>
                    <a:lnTo>
                      <a:pt x="374" y="49"/>
                    </a:lnTo>
                    <a:lnTo>
                      <a:pt x="369" y="46"/>
                    </a:lnTo>
                    <a:lnTo>
                      <a:pt x="365" y="45"/>
                    </a:lnTo>
                    <a:lnTo>
                      <a:pt x="360" y="45"/>
                    </a:lnTo>
                    <a:lnTo>
                      <a:pt x="358" y="43"/>
                    </a:lnTo>
                    <a:lnTo>
                      <a:pt x="354" y="42"/>
                    </a:lnTo>
                    <a:lnTo>
                      <a:pt x="351" y="42"/>
                    </a:lnTo>
                    <a:lnTo>
                      <a:pt x="346" y="39"/>
                    </a:lnTo>
                    <a:lnTo>
                      <a:pt x="342" y="37"/>
                    </a:lnTo>
                    <a:lnTo>
                      <a:pt x="338" y="37"/>
                    </a:lnTo>
                    <a:lnTo>
                      <a:pt x="333" y="35"/>
                    </a:lnTo>
                    <a:lnTo>
                      <a:pt x="329" y="34"/>
                    </a:lnTo>
                    <a:lnTo>
                      <a:pt x="326" y="34"/>
                    </a:lnTo>
                    <a:lnTo>
                      <a:pt x="320" y="32"/>
                    </a:lnTo>
                    <a:lnTo>
                      <a:pt x="317" y="31"/>
                    </a:lnTo>
                    <a:lnTo>
                      <a:pt x="312" y="29"/>
                    </a:lnTo>
                    <a:lnTo>
                      <a:pt x="308" y="29"/>
                    </a:lnTo>
                    <a:lnTo>
                      <a:pt x="303" y="28"/>
                    </a:lnTo>
                    <a:lnTo>
                      <a:pt x="297" y="26"/>
                    </a:lnTo>
                    <a:lnTo>
                      <a:pt x="294" y="24"/>
                    </a:lnTo>
                    <a:lnTo>
                      <a:pt x="290" y="24"/>
                    </a:lnTo>
                    <a:lnTo>
                      <a:pt x="286" y="24"/>
                    </a:lnTo>
                    <a:lnTo>
                      <a:pt x="283" y="24"/>
                    </a:lnTo>
                    <a:lnTo>
                      <a:pt x="279" y="24"/>
                    </a:lnTo>
                    <a:lnTo>
                      <a:pt x="276" y="24"/>
                    </a:lnTo>
                    <a:lnTo>
                      <a:pt x="272" y="24"/>
                    </a:lnTo>
                    <a:lnTo>
                      <a:pt x="270" y="24"/>
                    </a:lnTo>
                    <a:lnTo>
                      <a:pt x="267" y="24"/>
                    </a:lnTo>
                    <a:lnTo>
                      <a:pt x="263" y="28"/>
                    </a:lnTo>
                    <a:lnTo>
                      <a:pt x="261" y="31"/>
                    </a:lnTo>
                    <a:lnTo>
                      <a:pt x="261" y="35"/>
                    </a:lnTo>
                    <a:lnTo>
                      <a:pt x="261" y="37"/>
                    </a:lnTo>
                    <a:lnTo>
                      <a:pt x="261" y="42"/>
                    </a:lnTo>
                    <a:lnTo>
                      <a:pt x="261" y="45"/>
                    </a:lnTo>
                    <a:lnTo>
                      <a:pt x="261" y="48"/>
                    </a:lnTo>
                    <a:lnTo>
                      <a:pt x="261" y="51"/>
                    </a:lnTo>
                    <a:lnTo>
                      <a:pt x="261" y="56"/>
                    </a:lnTo>
                    <a:lnTo>
                      <a:pt x="261" y="60"/>
                    </a:lnTo>
                    <a:lnTo>
                      <a:pt x="261" y="65"/>
                    </a:lnTo>
                    <a:lnTo>
                      <a:pt x="261" y="70"/>
                    </a:lnTo>
                    <a:lnTo>
                      <a:pt x="263" y="74"/>
                    </a:lnTo>
                    <a:lnTo>
                      <a:pt x="263" y="79"/>
                    </a:lnTo>
                    <a:lnTo>
                      <a:pt x="263" y="85"/>
                    </a:lnTo>
                    <a:lnTo>
                      <a:pt x="263" y="88"/>
                    </a:lnTo>
                    <a:lnTo>
                      <a:pt x="261" y="93"/>
                    </a:lnTo>
                    <a:lnTo>
                      <a:pt x="261" y="98"/>
                    </a:lnTo>
                    <a:lnTo>
                      <a:pt x="261" y="103"/>
                    </a:lnTo>
                    <a:lnTo>
                      <a:pt x="258" y="106"/>
                    </a:lnTo>
                    <a:lnTo>
                      <a:pt x="258" y="109"/>
                    </a:lnTo>
                    <a:lnTo>
                      <a:pt x="256" y="113"/>
                    </a:lnTo>
                    <a:lnTo>
                      <a:pt x="254" y="118"/>
                    </a:lnTo>
                    <a:lnTo>
                      <a:pt x="251" y="120"/>
                    </a:lnTo>
                    <a:lnTo>
                      <a:pt x="249" y="124"/>
                    </a:lnTo>
                    <a:lnTo>
                      <a:pt x="243" y="128"/>
                    </a:lnTo>
                    <a:lnTo>
                      <a:pt x="240" y="131"/>
                    </a:lnTo>
                    <a:lnTo>
                      <a:pt x="235" y="131"/>
                    </a:lnTo>
                    <a:lnTo>
                      <a:pt x="229" y="132"/>
                    </a:lnTo>
                    <a:lnTo>
                      <a:pt x="222" y="134"/>
                    </a:lnTo>
                    <a:lnTo>
                      <a:pt x="217" y="135"/>
                    </a:lnTo>
                    <a:lnTo>
                      <a:pt x="213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2" y="135"/>
                    </a:lnTo>
                    <a:lnTo>
                      <a:pt x="199" y="134"/>
                    </a:lnTo>
                    <a:lnTo>
                      <a:pt x="195" y="134"/>
                    </a:lnTo>
                    <a:lnTo>
                      <a:pt x="190" y="132"/>
                    </a:lnTo>
                    <a:lnTo>
                      <a:pt x="186" y="132"/>
                    </a:lnTo>
                    <a:lnTo>
                      <a:pt x="181" y="131"/>
                    </a:lnTo>
                    <a:lnTo>
                      <a:pt x="177" y="131"/>
                    </a:lnTo>
                    <a:lnTo>
                      <a:pt x="174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1" y="129"/>
                    </a:lnTo>
                    <a:lnTo>
                      <a:pt x="156" y="128"/>
                    </a:lnTo>
                    <a:lnTo>
                      <a:pt x="150" y="128"/>
                    </a:lnTo>
                    <a:lnTo>
                      <a:pt x="147" y="126"/>
                    </a:lnTo>
                    <a:lnTo>
                      <a:pt x="141" y="124"/>
                    </a:lnTo>
                    <a:lnTo>
                      <a:pt x="138" y="123"/>
                    </a:lnTo>
                    <a:lnTo>
                      <a:pt x="134" y="123"/>
                    </a:lnTo>
                    <a:lnTo>
                      <a:pt x="129" y="120"/>
                    </a:lnTo>
                    <a:lnTo>
                      <a:pt x="125" y="120"/>
                    </a:lnTo>
                    <a:lnTo>
                      <a:pt x="120" y="120"/>
                    </a:lnTo>
                    <a:lnTo>
                      <a:pt x="115" y="118"/>
                    </a:lnTo>
                    <a:lnTo>
                      <a:pt x="109" y="117"/>
                    </a:lnTo>
                    <a:lnTo>
                      <a:pt x="106" y="115"/>
                    </a:lnTo>
                    <a:lnTo>
                      <a:pt x="102" y="113"/>
                    </a:lnTo>
                    <a:lnTo>
                      <a:pt x="98" y="112"/>
                    </a:lnTo>
                    <a:lnTo>
                      <a:pt x="93" y="112"/>
                    </a:lnTo>
                    <a:lnTo>
                      <a:pt x="90" y="110"/>
                    </a:lnTo>
                    <a:lnTo>
                      <a:pt x="86" y="109"/>
                    </a:lnTo>
                    <a:lnTo>
                      <a:pt x="82" y="107"/>
                    </a:lnTo>
                    <a:lnTo>
                      <a:pt x="77" y="107"/>
                    </a:lnTo>
                    <a:lnTo>
                      <a:pt x="72" y="104"/>
                    </a:lnTo>
                    <a:lnTo>
                      <a:pt x="68" y="104"/>
                    </a:lnTo>
                    <a:lnTo>
                      <a:pt x="64" y="103"/>
                    </a:lnTo>
                    <a:lnTo>
                      <a:pt x="61" y="101"/>
                    </a:lnTo>
                    <a:lnTo>
                      <a:pt x="55" y="99"/>
                    </a:lnTo>
                    <a:lnTo>
                      <a:pt x="52" y="99"/>
                    </a:lnTo>
                    <a:lnTo>
                      <a:pt x="50" y="98"/>
                    </a:lnTo>
                    <a:lnTo>
                      <a:pt x="47" y="96"/>
                    </a:lnTo>
                    <a:lnTo>
                      <a:pt x="41" y="96"/>
                    </a:lnTo>
                    <a:lnTo>
                      <a:pt x="38" y="95"/>
                    </a:lnTo>
                    <a:lnTo>
                      <a:pt x="34" y="93"/>
                    </a:lnTo>
                    <a:lnTo>
                      <a:pt x="29" y="92"/>
                    </a:lnTo>
                    <a:lnTo>
                      <a:pt x="23" y="88"/>
                    </a:lnTo>
                    <a:lnTo>
                      <a:pt x="18" y="87"/>
                    </a:lnTo>
                    <a:lnTo>
                      <a:pt x="14" y="85"/>
                    </a:lnTo>
                    <a:lnTo>
                      <a:pt x="9" y="84"/>
                    </a:lnTo>
                    <a:lnTo>
                      <a:pt x="5" y="82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29" y="6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5" name="Freeform 19"/>
              <p:cNvSpPr>
                <a:spLocks/>
              </p:cNvSpPr>
              <p:nvPr/>
            </p:nvSpPr>
            <p:spPr bwMode="auto">
              <a:xfrm>
                <a:off x="2940" y="2166"/>
                <a:ext cx="435" cy="201"/>
              </a:xfrm>
              <a:custGeom>
                <a:avLst/>
                <a:gdLst/>
                <a:ahLst/>
                <a:cxnLst>
                  <a:cxn ang="0">
                    <a:pos x="5" y="76"/>
                  </a:cxn>
                  <a:cxn ang="0">
                    <a:pos x="18" y="79"/>
                  </a:cxn>
                  <a:cxn ang="0">
                    <a:pos x="34" y="83"/>
                  </a:cxn>
                  <a:cxn ang="0">
                    <a:pos x="56" y="87"/>
                  </a:cxn>
                  <a:cxn ang="0">
                    <a:pos x="77" y="92"/>
                  </a:cxn>
                  <a:cxn ang="0">
                    <a:pos x="97" y="95"/>
                  </a:cxn>
                  <a:cxn ang="0">
                    <a:pos x="118" y="98"/>
                  </a:cxn>
                  <a:cxn ang="0">
                    <a:pos x="133" y="98"/>
                  </a:cxn>
                  <a:cxn ang="0">
                    <a:pos x="150" y="100"/>
                  </a:cxn>
                  <a:cxn ang="0">
                    <a:pos x="172" y="103"/>
                  </a:cxn>
                  <a:cxn ang="0">
                    <a:pos x="193" y="107"/>
                  </a:cxn>
                  <a:cxn ang="0">
                    <a:pos x="215" y="112"/>
                  </a:cxn>
                  <a:cxn ang="0">
                    <a:pos x="236" y="120"/>
                  </a:cxn>
                  <a:cxn ang="0">
                    <a:pos x="256" y="128"/>
                  </a:cxn>
                  <a:cxn ang="0">
                    <a:pos x="270" y="134"/>
                  </a:cxn>
                  <a:cxn ang="0">
                    <a:pos x="283" y="143"/>
                  </a:cxn>
                  <a:cxn ang="0">
                    <a:pos x="295" y="151"/>
                  </a:cxn>
                  <a:cxn ang="0">
                    <a:pos x="310" y="162"/>
                  </a:cxn>
                  <a:cxn ang="0">
                    <a:pos x="331" y="172"/>
                  </a:cxn>
                  <a:cxn ang="0">
                    <a:pos x="351" y="181"/>
                  </a:cxn>
                  <a:cxn ang="0">
                    <a:pos x="369" y="189"/>
                  </a:cxn>
                  <a:cxn ang="0">
                    <a:pos x="385" y="196"/>
                  </a:cxn>
                  <a:cxn ang="0">
                    <a:pos x="399" y="201"/>
                  </a:cxn>
                  <a:cxn ang="0">
                    <a:pos x="408" y="195"/>
                  </a:cxn>
                  <a:cxn ang="0">
                    <a:pos x="415" y="179"/>
                  </a:cxn>
                  <a:cxn ang="0">
                    <a:pos x="421" y="165"/>
                  </a:cxn>
                  <a:cxn ang="0">
                    <a:pos x="426" y="151"/>
                  </a:cxn>
                  <a:cxn ang="0">
                    <a:pos x="430" y="139"/>
                  </a:cxn>
                  <a:cxn ang="0">
                    <a:pos x="435" y="126"/>
                  </a:cxn>
                  <a:cxn ang="0">
                    <a:pos x="432" y="123"/>
                  </a:cxn>
                  <a:cxn ang="0">
                    <a:pos x="414" y="117"/>
                  </a:cxn>
                  <a:cxn ang="0">
                    <a:pos x="396" y="112"/>
                  </a:cxn>
                  <a:cxn ang="0">
                    <a:pos x="378" y="111"/>
                  </a:cxn>
                  <a:cxn ang="0">
                    <a:pos x="356" y="109"/>
                  </a:cxn>
                  <a:cxn ang="0">
                    <a:pos x="335" y="109"/>
                  </a:cxn>
                  <a:cxn ang="0">
                    <a:pos x="308" y="107"/>
                  </a:cxn>
                  <a:cxn ang="0">
                    <a:pos x="283" y="104"/>
                  </a:cxn>
                  <a:cxn ang="0">
                    <a:pos x="258" y="100"/>
                  </a:cxn>
                  <a:cxn ang="0">
                    <a:pos x="235" y="93"/>
                  </a:cxn>
                  <a:cxn ang="0">
                    <a:pos x="211" y="84"/>
                  </a:cxn>
                  <a:cxn ang="0">
                    <a:pos x="192" y="75"/>
                  </a:cxn>
                  <a:cxn ang="0">
                    <a:pos x="174" y="65"/>
                  </a:cxn>
                  <a:cxn ang="0">
                    <a:pos x="161" y="58"/>
                  </a:cxn>
                  <a:cxn ang="0">
                    <a:pos x="149" y="48"/>
                  </a:cxn>
                  <a:cxn ang="0">
                    <a:pos x="131" y="39"/>
                  </a:cxn>
                  <a:cxn ang="0">
                    <a:pos x="111" y="29"/>
                  </a:cxn>
                  <a:cxn ang="0">
                    <a:pos x="91" y="20"/>
                  </a:cxn>
                  <a:cxn ang="0">
                    <a:pos x="70" y="14"/>
                  </a:cxn>
                  <a:cxn ang="0">
                    <a:pos x="52" y="6"/>
                  </a:cxn>
                  <a:cxn ang="0">
                    <a:pos x="39" y="1"/>
                  </a:cxn>
                  <a:cxn ang="0">
                    <a:pos x="0" y="75"/>
                  </a:cxn>
                </a:cxnLst>
                <a:rect l="0" t="0" r="r" b="b"/>
                <a:pathLst>
                  <a:path w="435" h="201">
                    <a:moveTo>
                      <a:pt x="0" y="75"/>
                    </a:moveTo>
                    <a:lnTo>
                      <a:pt x="0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11" y="76"/>
                    </a:lnTo>
                    <a:lnTo>
                      <a:pt x="14" y="78"/>
                    </a:lnTo>
                    <a:lnTo>
                      <a:pt x="18" y="79"/>
                    </a:lnTo>
                    <a:lnTo>
                      <a:pt x="22" y="79"/>
                    </a:lnTo>
                    <a:lnTo>
                      <a:pt x="25" y="79"/>
                    </a:lnTo>
                    <a:lnTo>
                      <a:pt x="30" y="81"/>
                    </a:lnTo>
                    <a:lnTo>
                      <a:pt x="34" y="83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0" y="87"/>
                    </a:lnTo>
                    <a:lnTo>
                      <a:pt x="56" y="87"/>
                    </a:lnTo>
                    <a:lnTo>
                      <a:pt x="61" y="89"/>
                    </a:lnTo>
                    <a:lnTo>
                      <a:pt x="66" y="90"/>
                    </a:lnTo>
                    <a:lnTo>
                      <a:pt x="72" y="90"/>
                    </a:lnTo>
                    <a:lnTo>
                      <a:pt x="77" y="92"/>
                    </a:lnTo>
                    <a:lnTo>
                      <a:pt x="82" y="93"/>
                    </a:lnTo>
                    <a:lnTo>
                      <a:pt x="88" y="95"/>
                    </a:lnTo>
                    <a:lnTo>
                      <a:pt x="93" y="95"/>
                    </a:lnTo>
                    <a:lnTo>
                      <a:pt x="97" y="95"/>
                    </a:lnTo>
                    <a:lnTo>
                      <a:pt x="104" y="97"/>
                    </a:lnTo>
                    <a:lnTo>
                      <a:pt x="109" y="97"/>
                    </a:lnTo>
                    <a:lnTo>
                      <a:pt x="113" y="98"/>
                    </a:lnTo>
                    <a:lnTo>
                      <a:pt x="118" y="98"/>
                    </a:lnTo>
                    <a:lnTo>
                      <a:pt x="122" y="98"/>
                    </a:lnTo>
                    <a:lnTo>
                      <a:pt x="127" y="98"/>
                    </a:lnTo>
                    <a:lnTo>
                      <a:pt x="131" y="100"/>
                    </a:lnTo>
                    <a:lnTo>
                      <a:pt x="133" y="98"/>
                    </a:lnTo>
                    <a:lnTo>
                      <a:pt x="136" y="98"/>
                    </a:lnTo>
                    <a:lnTo>
                      <a:pt x="143" y="98"/>
                    </a:lnTo>
                    <a:lnTo>
                      <a:pt x="147" y="100"/>
                    </a:lnTo>
                    <a:lnTo>
                      <a:pt x="150" y="100"/>
                    </a:lnTo>
                    <a:lnTo>
                      <a:pt x="156" y="100"/>
                    </a:lnTo>
                    <a:lnTo>
                      <a:pt x="161" y="100"/>
                    </a:lnTo>
                    <a:lnTo>
                      <a:pt x="167" y="101"/>
                    </a:lnTo>
                    <a:lnTo>
                      <a:pt x="172" y="103"/>
                    </a:lnTo>
                    <a:lnTo>
                      <a:pt x="177" y="103"/>
                    </a:lnTo>
                    <a:lnTo>
                      <a:pt x="183" y="103"/>
                    </a:lnTo>
                    <a:lnTo>
                      <a:pt x="190" y="106"/>
                    </a:lnTo>
                    <a:lnTo>
                      <a:pt x="193" y="107"/>
                    </a:lnTo>
                    <a:lnTo>
                      <a:pt x="199" y="107"/>
                    </a:lnTo>
                    <a:lnTo>
                      <a:pt x="204" y="111"/>
                    </a:lnTo>
                    <a:lnTo>
                      <a:pt x="211" y="111"/>
                    </a:lnTo>
                    <a:lnTo>
                      <a:pt x="215" y="112"/>
                    </a:lnTo>
                    <a:lnTo>
                      <a:pt x="222" y="114"/>
                    </a:lnTo>
                    <a:lnTo>
                      <a:pt x="226" y="115"/>
                    </a:lnTo>
                    <a:lnTo>
                      <a:pt x="233" y="117"/>
                    </a:lnTo>
                    <a:lnTo>
                      <a:pt x="236" y="120"/>
                    </a:lnTo>
                    <a:lnTo>
                      <a:pt x="242" y="122"/>
                    </a:lnTo>
                    <a:lnTo>
                      <a:pt x="247" y="123"/>
                    </a:lnTo>
                    <a:lnTo>
                      <a:pt x="252" y="126"/>
                    </a:lnTo>
                    <a:lnTo>
                      <a:pt x="256" y="128"/>
                    </a:lnTo>
                    <a:lnTo>
                      <a:pt x="261" y="129"/>
                    </a:lnTo>
                    <a:lnTo>
                      <a:pt x="265" y="131"/>
                    </a:lnTo>
                    <a:lnTo>
                      <a:pt x="269" y="134"/>
                    </a:lnTo>
                    <a:lnTo>
                      <a:pt x="270" y="134"/>
                    </a:lnTo>
                    <a:lnTo>
                      <a:pt x="274" y="137"/>
                    </a:lnTo>
                    <a:lnTo>
                      <a:pt x="278" y="139"/>
                    </a:lnTo>
                    <a:lnTo>
                      <a:pt x="279" y="142"/>
                    </a:lnTo>
                    <a:lnTo>
                      <a:pt x="283" y="143"/>
                    </a:lnTo>
                    <a:lnTo>
                      <a:pt x="285" y="145"/>
                    </a:lnTo>
                    <a:lnTo>
                      <a:pt x="288" y="147"/>
                    </a:lnTo>
                    <a:lnTo>
                      <a:pt x="292" y="150"/>
                    </a:lnTo>
                    <a:lnTo>
                      <a:pt x="295" y="151"/>
                    </a:lnTo>
                    <a:lnTo>
                      <a:pt x="299" y="154"/>
                    </a:lnTo>
                    <a:lnTo>
                      <a:pt x="303" y="157"/>
                    </a:lnTo>
                    <a:lnTo>
                      <a:pt x="308" y="161"/>
                    </a:lnTo>
                    <a:lnTo>
                      <a:pt x="310" y="162"/>
                    </a:lnTo>
                    <a:lnTo>
                      <a:pt x="315" y="165"/>
                    </a:lnTo>
                    <a:lnTo>
                      <a:pt x="319" y="167"/>
                    </a:lnTo>
                    <a:lnTo>
                      <a:pt x="326" y="170"/>
                    </a:lnTo>
                    <a:lnTo>
                      <a:pt x="331" y="172"/>
                    </a:lnTo>
                    <a:lnTo>
                      <a:pt x="337" y="175"/>
                    </a:lnTo>
                    <a:lnTo>
                      <a:pt x="342" y="176"/>
                    </a:lnTo>
                    <a:lnTo>
                      <a:pt x="346" y="179"/>
                    </a:lnTo>
                    <a:lnTo>
                      <a:pt x="351" y="181"/>
                    </a:lnTo>
                    <a:lnTo>
                      <a:pt x="355" y="182"/>
                    </a:lnTo>
                    <a:lnTo>
                      <a:pt x="360" y="186"/>
                    </a:lnTo>
                    <a:lnTo>
                      <a:pt x="365" y="189"/>
                    </a:lnTo>
                    <a:lnTo>
                      <a:pt x="369" y="189"/>
                    </a:lnTo>
                    <a:lnTo>
                      <a:pt x="374" y="192"/>
                    </a:lnTo>
                    <a:lnTo>
                      <a:pt x="378" y="193"/>
                    </a:lnTo>
                    <a:lnTo>
                      <a:pt x="381" y="196"/>
                    </a:lnTo>
                    <a:lnTo>
                      <a:pt x="385" y="196"/>
                    </a:lnTo>
                    <a:lnTo>
                      <a:pt x="389" y="196"/>
                    </a:lnTo>
                    <a:lnTo>
                      <a:pt x="390" y="198"/>
                    </a:lnTo>
                    <a:lnTo>
                      <a:pt x="396" y="200"/>
                    </a:lnTo>
                    <a:lnTo>
                      <a:pt x="399" y="201"/>
                    </a:lnTo>
                    <a:lnTo>
                      <a:pt x="403" y="201"/>
                    </a:lnTo>
                    <a:lnTo>
                      <a:pt x="403" y="201"/>
                    </a:lnTo>
                    <a:lnTo>
                      <a:pt x="405" y="198"/>
                    </a:lnTo>
                    <a:lnTo>
                      <a:pt x="408" y="195"/>
                    </a:lnTo>
                    <a:lnTo>
                      <a:pt x="412" y="189"/>
                    </a:lnTo>
                    <a:lnTo>
                      <a:pt x="414" y="186"/>
                    </a:lnTo>
                    <a:lnTo>
                      <a:pt x="414" y="182"/>
                    </a:lnTo>
                    <a:lnTo>
                      <a:pt x="415" y="179"/>
                    </a:lnTo>
                    <a:lnTo>
                      <a:pt x="417" y="176"/>
                    </a:lnTo>
                    <a:lnTo>
                      <a:pt x="417" y="173"/>
                    </a:lnTo>
                    <a:lnTo>
                      <a:pt x="419" y="170"/>
                    </a:lnTo>
                    <a:lnTo>
                      <a:pt x="421" y="165"/>
                    </a:lnTo>
                    <a:lnTo>
                      <a:pt x="423" y="164"/>
                    </a:lnTo>
                    <a:lnTo>
                      <a:pt x="423" y="159"/>
                    </a:lnTo>
                    <a:lnTo>
                      <a:pt x="424" y="156"/>
                    </a:lnTo>
                    <a:lnTo>
                      <a:pt x="426" y="151"/>
                    </a:lnTo>
                    <a:lnTo>
                      <a:pt x="426" y="148"/>
                    </a:lnTo>
                    <a:lnTo>
                      <a:pt x="426" y="145"/>
                    </a:lnTo>
                    <a:lnTo>
                      <a:pt x="428" y="142"/>
                    </a:lnTo>
                    <a:lnTo>
                      <a:pt x="430" y="139"/>
                    </a:lnTo>
                    <a:lnTo>
                      <a:pt x="432" y="136"/>
                    </a:lnTo>
                    <a:lnTo>
                      <a:pt x="432" y="131"/>
                    </a:lnTo>
                    <a:lnTo>
                      <a:pt x="433" y="128"/>
                    </a:lnTo>
                    <a:lnTo>
                      <a:pt x="435" y="126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3" y="123"/>
                    </a:lnTo>
                    <a:lnTo>
                      <a:pt x="432" y="123"/>
                    </a:lnTo>
                    <a:lnTo>
                      <a:pt x="426" y="122"/>
                    </a:lnTo>
                    <a:lnTo>
                      <a:pt x="423" y="120"/>
                    </a:lnTo>
                    <a:lnTo>
                      <a:pt x="417" y="118"/>
                    </a:lnTo>
                    <a:lnTo>
                      <a:pt x="414" y="117"/>
                    </a:lnTo>
                    <a:lnTo>
                      <a:pt x="408" y="115"/>
                    </a:lnTo>
                    <a:lnTo>
                      <a:pt x="403" y="115"/>
                    </a:lnTo>
                    <a:lnTo>
                      <a:pt x="399" y="114"/>
                    </a:lnTo>
                    <a:lnTo>
                      <a:pt x="396" y="112"/>
                    </a:lnTo>
                    <a:lnTo>
                      <a:pt x="390" y="112"/>
                    </a:lnTo>
                    <a:lnTo>
                      <a:pt x="387" y="111"/>
                    </a:lnTo>
                    <a:lnTo>
                      <a:pt x="381" y="111"/>
                    </a:lnTo>
                    <a:lnTo>
                      <a:pt x="378" y="111"/>
                    </a:lnTo>
                    <a:lnTo>
                      <a:pt x="374" y="111"/>
                    </a:lnTo>
                    <a:lnTo>
                      <a:pt x="369" y="111"/>
                    </a:lnTo>
                    <a:lnTo>
                      <a:pt x="363" y="109"/>
                    </a:lnTo>
                    <a:lnTo>
                      <a:pt x="356" y="109"/>
                    </a:lnTo>
                    <a:lnTo>
                      <a:pt x="353" y="109"/>
                    </a:lnTo>
                    <a:lnTo>
                      <a:pt x="346" y="109"/>
                    </a:lnTo>
                    <a:lnTo>
                      <a:pt x="342" y="109"/>
                    </a:lnTo>
                    <a:lnTo>
                      <a:pt x="335" y="109"/>
                    </a:lnTo>
                    <a:lnTo>
                      <a:pt x="329" y="109"/>
                    </a:lnTo>
                    <a:lnTo>
                      <a:pt x="321" y="109"/>
                    </a:lnTo>
                    <a:lnTo>
                      <a:pt x="315" y="109"/>
                    </a:lnTo>
                    <a:lnTo>
                      <a:pt x="308" y="107"/>
                    </a:lnTo>
                    <a:lnTo>
                      <a:pt x="303" y="107"/>
                    </a:lnTo>
                    <a:lnTo>
                      <a:pt x="295" y="107"/>
                    </a:lnTo>
                    <a:lnTo>
                      <a:pt x="288" y="106"/>
                    </a:lnTo>
                    <a:lnTo>
                      <a:pt x="283" y="104"/>
                    </a:lnTo>
                    <a:lnTo>
                      <a:pt x="276" y="104"/>
                    </a:lnTo>
                    <a:lnTo>
                      <a:pt x="270" y="103"/>
                    </a:lnTo>
                    <a:lnTo>
                      <a:pt x="263" y="101"/>
                    </a:lnTo>
                    <a:lnTo>
                      <a:pt x="258" y="100"/>
                    </a:lnTo>
                    <a:lnTo>
                      <a:pt x="251" y="100"/>
                    </a:lnTo>
                    <a:lnTo>
                      <a:pt x="245" y="97"/>
                    </a:lnTo>
                    <a:lnTo>
                      <a:pt x="238" y="95"/>
                    </a:lnTo>
                    <a:lnTo>
                      <a:pt x="235" y="93"/>
                    </a:lnTo>
                    <a:lnTo>
                      <a:pt x="229" y="90"/>
                    </a:lnTo>
                    <a:lnTo>
                      <a:pt x="224" y="89"/>
                    </a:lnTo>
                    <a:lnTo>
                      <a:pt x="217" y="86"/>
                    </a:lnTo>
                    <a:lnTo>
                      <a:pt x="211" y="84"/>
                    </a:lnTo>
                    <a:lnTo>
                      <a:pt x="206" y="81"/>
                    </a:lnTo>
                    <a:lnTo>
                      <a:pt x="201" y="79"/>
                    </a:lnTo>
                    <a:lnTo>
                      <a:pt x="197" y="78"/>
                    </a:lnTo>
                    <a:lnTo>
                      <a:pt x="192" y="75"/>
                    </a:lnTo>
                    <a:lnTo>
                      <a:pt x="188" y="73"/>
                    </a:lnTo>
                    <a:lnTo>
                      <a:pt x="183" y="70"/>
                    </a:lnTo>
                    <a:lnTo>
                      <a:pt x="179" y="68"/>
                    </a:lnTo>
                    <a:lnTo>
                      <a:pt x="174" y="65"/>
                    </a:lnTo>
                    <a:lnTo>
                      <a:pt x="172" y="64"/>
                    </a:lnTo>
                    <a:lnTo>
                      <a:pt x="167" y="61"/>
                    </a:lnTo>
                    <a:lnTo>
                      <a:pt x="163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4" y="53"/>
                    </a:lnTo>
                    <a:lnTo>
                      <a:pt x="152" y="50"/>
                    </a:lnTo>
                    <a:lnTo>
                      <a:pt x="149" y="48"/>
                    </a:lnTo>
                    <a:lnTo>
                      <a:pt x="143" y="45"/>
                    </a:lnTo>
                    <a:lnTo>
                      <a:pt x="140" y="43"/>
                    </a:lnTo>
                    <a:lnTo>
                      <a:pt x="136" y="40"/>
                    </a:lnTo>
                    <a:lnTo>
                      <a:pt x="131" y="39"/>
                    </a:lnTo>
                    <a:lnTo>
                      <a:pt x="127" y="37"/>
                    </a:lnTo>
                    <a:lnTo>
                      <a:pt x="122" y="34"/>
                    </a:lnTo>
                    <a:lnTo>
                      <a:pt x="116" y="33"/>
                    </a:lnTo>
                    <a:lnTo>
                      <a:pt x="111" y="29"/>
                    </a:lnTo>
                    <a:lnTo>
                      <a:pt x="106" y="28"/>
                    </a:lnTo>
                    <a:lnTo>
                      <a:pt x="100" y="25"/>
                    </a:lnTo>
                    <a:lnTo>
                      <a:pt x="95" y="23"/>
                    </a:lnTo>
                    <a:lnTo>
                      <a:pt x="91" y="20"/>
                    </a:lnTo>
                    <a:lnTo>
                      <a:pt x="86" y="19"/>
                    </a:lnTo>
                    <a:lnTo>
                      <a:pt x="81" y="17"/>
                    </a:lnTo>
                    <a:lnTo>
                      <a:pt x="75" y="14"/>
                    </a:lnTo>
                    <a:lnTo>
                      <a:pt x="70" y="14"/>
                    </a:lnTo>
                    <a:lnTo>
                      <a:pt x="66" y="11"/>
                    </a:lnTo>
                    <a:lnTo>
                      <a:pt x="61" y="9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8" y="6"/>
                    </a:lnTo>
                    <a:lnTo>
                      <a:pt x="47" y="4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6" name="Freeform 20"/>
              <p:cNvSpPr>
                <a:spLocks/>
              </p:cNvSpPr>
              <p:nvPr/>
            </p:nvSpPr>
            <p:spPr bwMode="auto">
              <a:xfrm>
                <a:off x="2910" y="2061"/>
                <a:ext cx="487" cy="423"/>
              </a:xfrm>
              <a:custGeom>
                <a:avLst/>
                <a:gdLst/>
                <a:ahLst/>
                <a:cxnLst>
                  <a:cxn ang="0">
                    <a:pos x="279" y="341"/>
                  </a:cxn>
                  <a:cxn ang="0">
                    <a:pos x="315" y="333"/>
                  </a:cxn>
                  <a:cxn ang="0">
                    <a:pos x="345" y="317"/>
                  </a:cxn>
                  <a:cxn ang="0">
                    <a:pos x="381" y="291"/>
                  </a:cxn>
                  <a:cxn ang="0">
                    <a:pos x="404" y="264"/>
                  </a:cxn>
                  <a:cxn ang="0">
                    <a:pos x="419" y="236"/>
                  </a:cxn>
                  <a:cxn ang="0">
                    <a:pos x="426" y="205"/>
                  </a:cxn>
                  <a:cxn ang="0">
                    <a:pos x="428" y="173"/>
                  </a:cxn>
                  <a:cxn ang="0">
                    <a:pos x="420" y="142"/>
                  </a:cxn>
                  <a:cxn ang="0">
                    <a:pos x="408" y="113"/>
                  </a:cxn>
                  <a:cxn ang="0">
                    <a:pos x="390" y="88"/>
                  </a:cxn>
                  <a:cxn ang="0">
                    <a:pos x="351" y="56"/>
                  </a:cxn>
                  <a:cxn ang="0">
                    <a:pos x="322" y="41"/>
                  </a:cxn>
                  <a:cxn ang="0">
                    <a:pos x="288" y="31"/>
                  </a:cxn>
                  <a:cxn ang="0">
                    <a:pos x="252" y="28"/>
                  </a:cxn>
                  <a:cxn ang="0">
                    <a:pos x="247" y="6"/>
                  </a:cxn>
                  <a:cxn ang="0">
                    <a:pos x="282" y="3"/>
                  </a:cxn>
                  <a:cxn ang="0">
                    <a:pos x="329" y="13"/>
                  </a:cxn>
                  <a:cxn ang="0">
                    <a:pos x="372" y="31"/>
                  </a:cxn>
                  <a:cxn ang="0">
                    <a:pos x="408" y="56"/>
                  </a:cxn>
                  <a:cxn ang="0">
                    <a:pos x="438" y="86"/>
                  </a:cxn>
                  <a:cxn ang="0">
                    <a:pos x="462" y="120"/>
                  </a:cxn>
                  <a:cxn ang="0">
                    <a:pos x="479" y="161"/>
                  </a:cxn>
                  <a:cxn ang="0">
                    <a:pos x="487" y="202"/>
                  </a:cxn>
                  <a:cxn ang="0">
                    <a:pos x="483" y="244"/>
                  </a:cxn>
                  <a:cxn ang="0">
                    <a:pos x="470" y="284"/>
                  </a:cxn>
                  <a:cxn ang="0">
                    <a:pos x="451" y="322"/>
                  </a:cxn>
                  <a:cxn ang="0">
                    <a:pos x="422" y="355"/>
                  </a:cxn>
                  <a:cxn ang="0">
                    <a:pos x="388" y="381"/>
                  </a:cxn>
                  <a:cxn ang="0">
                    <a:pos x="347" y="403"/>
                  </a:cxn>
                  <a:cxn ang="0">
                    <a:pos x="302" y="417"/>
                  </a:cxn>
                  <a:cxn ang="0">
                    <a:pos x="256" y="423"/>
                  </a:cxn>
                  <a:cxn ang="0">
                    <a:pos x="206" y="420"/>
                  </a:cxn>
                  <a:cxn ang="0">
                    <a:pos x="159" y="411"/>
                  </a:cxn>
                  <a:cxn ang="0">
                    <a:pos x="116" y="394"/>
                  </a:cxn>
                  <a:cxn ang="0">
                    <a:pos x="78" y="369"/>
                  </a:cxn>
                  <a:cxn ang="0">
                    <a:pos x="48" y="339"/>
                  </a:cxn>
                  <a:cxn ang="0">
                    <a:pos x="23" y="303"/>
                  </a:cxn>
                  <a:cxn ang="0">
                    <a:pos x="7" y="266"/>
                  </a:cxn>
                  <a:cxn ang="0">
                    <a:pos x="0" y="223"/>
                  </a:cxn>
                  <a:cxn ang="0">
                    <a:pos x="3" y="181"/>
                  </a:cxn>
                  <a:cxn ang="0">
                    <a:pos x="14" y="142"/>
                  </a:cxn>
                  <a:cxn ang="0">
                    <a:pos x="34" y="105"/>
                  </a:cxn>
                  <a:cxn ang="0">
                    <a:pos x="60" y="72"/>
                  </a:cxn>
                  <a:cxn ang="0">
                    <a:pos x="91" y="45"/>
                  </a:cxn>
                  <a:cxn ang="0">
                    <a:pos x="130" y="24"/>
                  </a:cxn>
                  <a:cxn ang="0">
                    <a:pos x="173" y="8"/>
                  </a:cxn>
                  <a:cxn ang="0">
                    <a:pos x="220" y="0"/>
                  </a:cxn>
                  <a:cxn ang="0">
                    <a:pos x="232" y="20"/>
                  </a:cxn>
                  <a:cxn ang="0">
                    <a:pos x="206" y="31"/>
                  </a:cxn>
                  <a:cxn ang="0">
                    <a:pos x="173" y="41"/>
                  </a:cxn>
                  <a:cxn ang="0">
                    <a:pos x="139" y="58"/>
                  </a:cxn>
                  <a:cxn ang="0">
                    <a:pos x="98" y="94"/>
                  </a:cxn>
                  <a:cxn ang="0">
                    <a:pos x="80" y="119"/>
                  </a:cxn>
                  <a:cxn ang="0">
                    <a:pos x="71" y="147"/>
                  </a:cxn>
                  <a:cxn ang="0">
                    <a:pos x="66" y="177"/>
                  </a:cxn>
                  <a:cxn ang="0">
                    <a:pos x="68" y="208"/>
                  </a:cxn>
                  <a:cxn ang="0">
                    <a:pos x="77" y="239"/>
                  </a:cxn>
                  <a:cxn ang="0">
                    <a:pos x="91" y="267"/>
                  </a:cxn>
                  <a:cxn ang="0">
                    <a:pos x="120" y="297"/>
                  </a:cxn>
                  <a:cxn ang="0">
                    <a:pos x="152" y="320"/>
                  </a:cxn>
                  <a:cxn ang="0">
                    <a:pos x="184" y="334"/>
                  </a:cxn>
                  <a:cxn ang="0">
                    <a:pos x="220" y="342"/>
                  </a:cxn>
                </a:cxnLst>
                <a:rect l="0" t="0" r="r" b="b"/>
                <a:pathLst>
                  <a:path w="487" h="423">
                    <a:moveTo>
                      <a:pt x="248" y="345"/>
                    </a:moveTo>
                    <a:lnTo>
                      <a:pt x="252" y="345"/>
                    </a:lnTo>
                    <a:lnTo>
                      <a:pt x="256" y="345"/>
                    </a:lnTo>
                    <a:lnTo>
                      <a:pt x="261" y="344"/>
                    </a:lnTo>
                    <a:lnTo>
                      <a:pt x="266" y="344"/>
                    </a:lnTo>
                    <a:lnTo>
                      <a:pt x="270" y="342"/>
                    </a:lnTo>
                    <a:lnTo>
                      <a:pt x="274" y="342"/>
                    </a:lnTo>
                    <a:lnTo>
                      <a:pt x="279" y="341"/>
                    </a:lnTo>
                    <a:lnTo>
                      <a:pt x="282" y="341"/>
                    </a:lnTo>
                    <a:lnTo>
                      <a:pt x="288" y="341"/>
                    </a:lnTo>
                    <a:lnTo>
                      <a:pt x="291" y="339"/>
                    </a:lnTo>
                    <a:lnTo>
                      <a:pt x="297" y="337"/>
                    </a:lnTo>
                    <a:lnTo>
                      <a:pt x="300" y="337"/>
                    </a:lnTo>
                    <a:lnTo>
                      <a:pt x="304" y="334"/>
                    </a:lnTo>
                    <a:lnTo>
                      <a:pt x="309" y="334"/>
                    </a:lnTo>
                    <a:lnTo>
                      <a:pt x="315" y="333"/>
                    </a:lnTo>
                    <a:lnTo>
                      <a:pt x="318" y="333"/>
                    </a:lnTo>
                    <a:lnTo>
                      <a:pt x="322" y="330"/>
                    </a:lnTo>
                    <a:lnTo>
                      <a:pt x="325" y="328"/>
                    </a:lnTo>
                    <a:lnTo>
                      <a:pt x="329" y="326"/>
                    </a:lnTo>
                    <a:lnTo>
                      <a:pt x="334" y="325"/>
                    </a:lnTo>
                    <a:lnTo>
                      <a:pt x="338" y="322"/>
                    </a:lnTo>
                    <a:lnTo>
                      <a:pt x="340" y="320"/>
                    </a:lnTo>
                    <a:lnTo>
                      <a:pt x="345" y="317"/>
                    </a:lnTo>
                    <a:lnTo>
                      <a:pt x="349" y="317"/>
                    </a:lnTo>
                    <a:lnTo>
                      <a:pt x="351" y="314"/>
                    </a:lnTo>
                    <a:lnTo>
                      <a:pt x="354" y="312"/>
                    </a:lnTo>
                    <a:lnTo>
                      <a:pt x="359" y="309"/>
                    </a:lnTo>
                    <a:lnTo>
                      <a:pt x="361" y="308"/>
                    </a:lnTo>
                    <a:lnTo>
                      <a:pt x="368" y="301"/>
                    </a:lnTo>
                    <a:lnTo>
                      <a:pt x="376" y="297"/>
                    </a:lnTo>
                    <a:lnTo>
                      <a:pt x="381" y="291"/>
                    </a:lnTo>
                    <a:lnTo>
                      <a:pt x="386" y="286"/>
                    </a:lnTo>
                    <a:lnTo>
                      <a:pt x="390" y="283"/>
                    </a:lnTo>
                    <a:lnTo>
                      <a:pt x="392" y="280"/>
                    </a:lnTo>
                    <a:lnTo>
                      <a:pt x="395" y="277"/>
                    </a:lnTo>
                    <a:lnTo>
                      <a:pt x="397" y="275"/>
                    </a:lnTo>
                    <a:lnTo>
                      <a:pt x="399" y="270"/>
                    </a:lnTo>
                    <a:lnTo>
                      <a:pt x="402" y="267"/>
                    </a:lnTo>
                    <a:lnTo>
                      <a:pt x="404" y="264"/>
                    </a:lnTo>
                    <a:lnTo>
                      <a:pt x="408" y="261"/>
                    </a:lnTo>
                    <a:lnTo>
                      <a:pt x="408" y="256"/>
                    </a:lnTo>
                    <a:lnTo>
                      <a:pt x="410" y="253"/>
                    </a:lnTo>
                    <a:lnTo>
                      <a:pt x="411" y="250"/>
                    </a:lnTo>
                    <a:lnTo>
                      <a:pt x="415" y="247"/>
                    </a:lnTo>
                    <a:lnTo>
                      <a:pt x="417" y="244"/>
                    </a:lnTo>
                    <a:lnTo>
                      <a:pt x="417" y="239"/>
                    </a:lnTo>
                    <a:lnTo>
                      <a:pt x="419" y="236"/>
                    </a:lnTo>
                    <a:lnTo>
                      <a:pt x="420" y="231"/>
                    </a:lnTo>
                    <a:lnTo>
                      <a:pt x="420" y="228"/>
                    </a:lnTo>
                    <a:lnTo>
                      <a:pt x="420" y="225"/>
                    </a:lnTo>
                    <a:lnTo>
                      <a:pt x="422" y="220"/>
                    </a:lnTo>
                    <a:lnTo>
                      <a:pt x="424" y="217"/>
                    </a:lnTo>
                    <a:lnTo>
                      <a:pt x="426" y="212"/>
                    </a:lnTo>
                    <a:lnTo>
                      <a:pt x="426" y="208"/>
                    </a:lnTo>
                    <a:lnTo>
                      <a:pt x="426" y="205"/>
                    </a:lnTo>
                    <a:lnTo>
                      <a:pt x="428" y="202"/>
                    </a:lnTo>
                    <a:lnTo>
                      <a:pt x="428" y="197"/>
                    </a:lnTo>
                    <a:lnTo>
                      <a:pt x="428" y="194"/>
                    </a:lnTo>
                    <a:lnTo>
                      <a:pt x="428" y="189"/>
                    </a:lnTo>
                    <a:lnTo>
                      <a:pt x="429" y="184"/>
                    </a:lnTo>
                    <a:lnTo>
                      <a:pt x="428" y="181"/>
                    </a:lnTo>
                    <a:lnTo>
                      <a:pt x="428" y="177"/>
                    </a:lnTo>
                    <a:lnTo>
                      <a:pt x="428" y="173"/>
                    </a:lnTo>
                    <a:lnTo>
                      <a:pt x="428" y="169"/>
                    </a:lnTo>
                    <a:lnTo>
                      <a:pt x="426" y="164"/>
                    </a:lnTo>
                    <a:lnTo>
                      <a:pt x="426" y="161"/>
                    </a:lnTo>
                    <a:lnTo>
                      <a:pt x="426" y="156"/>
                    </a:lnTo>
                    <a:lnTo>
                      <a:pt x="424" y="153"/>
                    </a:lnTo>
                    <a:lnTo>
                      <a:pt x="422" y="150"/>
                    </a:lnTo>
                    <a:lnTo>
                      <a:pt x="420" y="145"/>
                    </a:lnTo>
                    <a:lnTo>
                      <a:pt x="420" y="142"/>
                    </a:lnTo>
                    <a:lnTo>
                      <a:pt x="420" y="138"/>
                    </a:lnTo>
                    <a:lnTo>
                      <a:pt x="419" y="134"/>
                    </a:lnTo>
                    <a:lnTo>
                      <a:pt x="417" y="131"/>
                    </a:lnTo>
                    <a:lnTo>
                      <a:pt x="417" y="128"/>
                    </a:lnTo>
                    <a:lnTo>
                      <a:pt x="415" y="124"/>
                    </a:lnTo>
                    <a:lnTo>
                      <a:pt x="411" y="120"/>
                    </a:lnTo>
                    <a:lnTo>
                      <a:pt x="410" y="116"/>
                    </a:lnTo>
                    <a:lnTo>
                      <a:pt x="408" y="113"/>
                    </a:lnTo>
                    <a:lnTo>
                      <a:pt x="408" y="111"/>
                    </a:lnTo>
                    <a:lnTo>
                      <a:pt x="404" y="106"/>
                    </a:lnTo>
                    <a:lnTo>
                      <a:pt x="402" y="103"/>
                    </a:lnTo>
                    <a:lnTo>
                      <a:pt x="399" y="100"/>
                    </a:lnTo>
                    <a:lnTo>
                      <a:pt x="397" y="97"/>
                    </a:lnTo>
                    <a:lnTo>
                      <a:pt x="395" y="94"/>
                    </a:lnTo>
                    <a:lnTo>
                      <a:pt x="392" y="89"/>
                    </a:lnTo>
                    <a:lnTo>
                      <a:pt x="390" y="88"/>
                    </a:lnTo>
                    <a:lnTo>
                      <a:pt x="386" y="84"/>
                    </a:lnTo>
                    <a:lnTo>
                      <a:pt x="381" y="80"/>
                    </a:lnTo>
                    <a:lnTo>
                      <a:pt x="376" y="74"/>
                    </a:lnTo>
                    <a:lnTo>
                      <a:pt x="368" y="69"/>
                    </a:lnTo>
                    <a:lnTo>
                      <a:pt x="361" y="63"/>
                    </a:lnTo>
                    <a:lnTo>
                      <a:pt x="359" y="61"/>
                    </a:lnTo>
                    <a:lnTo>
                      <a:pt x="354" y="58"/>
                    </a:lnTo>
                    <a:lnTo>
                      <a:pt x="351" y="56"/>
                    </a:lnTo>
                    <a:lnTo>
                      <a:pt x="349" y="53"/>
                    </a:lnTo>
                    <a:lnTo>
                      <a:pt x="345" y="52"/>
                    </a:lnTo>
                    <a:lnTo>
                      <a:pt x="340" y="49"/>
                    </a:lnTo>
                    <a:lnTo>
                      <a:pt x="338" y="49"/>
                    </a:lnTo>
                    <a:lnTo>
                      <a:pt x="334" y="45"/>
                    </a:lnTo>
                    <a:lnTo>
                      <a:pt x="329" y="44"/>
                    </a:lnTo>
                    <a:lnTo>
                      <a:pt x="325" y="42"/>
                    </a:lnTo>
                    <a:lnTo>
                      <a:pt x="322" y="41"/>
                    </a:lnTo>
                    <a:lnTo>
                      <a:pt x="318" y="41"/>
                    </a:lnTo>
                    <a:lnTo>
                      <a:pt x="315" y="38"/>
                    </a:lnTo>
                    <a:lnTo>
                      <a:pt x="309" y="36"/>
                    </a:lnTo>
                    <a:lnTo>
                      <a:pt x="304" y="36"/>
                    </a:lnTo>
                    <a:lnTo>
                      <a:pt x="300" y="35"/>
                    </a:lnTo>
                    <a:lnTo>
                      <a:pt x="297" y="33"/>
                    </a:lnTo>
                    <a:lnTo>
                      <a:pt x="291" y="31"/>
                    </a:lnTo>
                    <a:lnTo>
                      <a:pt x="288" y="31"/>
                    </a:lnTo>
                    <a:lnTo>
                      <a:pt x="282" y="31"/>
                    </a:lnTo>
                    <a:lnTo>
                      <a:pt x="279" y="30"/>
                    </a:lnTo>
                    <a:lnTo>
                      <a:pt x="274" y="28"/>
                    </a:lnTo>
                    <a:lnTo>
                      <a:pt x="270" y="28"/>
                    </a:lnTo>
                    <a:lnTo>
                      <a:pt x="266" y="28"/>
                    </a:lnTo>
                    <a:lnTo>
                      <a:pt x="261" y="28"/>
                    </a:lnTo>
                    <a:lnTo>
                      <a:pt x="256" y="28"/>
                    </a:lnTo>
                    <a:lnTo>
                      <a:pt x="252" y="28"/>
                    </a:lnTo>
                    <a:lnTo>
                      <a:pt x="248" y="28"/>
                    </a:lnTo>
                    <a:lnTo>
                      <a:pt x="247" y="28"/>
                    </a:lnTo>
                    <a:lnTo>
                      <a:pt x="247" y="24"/>
                    </a:lnTo>
                    <a:lnTo>
                      <a:pt x="247" y="20"/>
                    </a:lnTo>
                    <a:lnTo>
                      <a:pt x="247" y="16"/>
                    </a:lnTo>
                    <a:lnTo>
                      <a:pt x="247" y="13"/>
                    </a:lnTo>
                    <a:lnTo>
                      <a:pt x="247" y="10"/>
                    </a:lnTo>
                    <a:lnTo>
                      <a:pt x="247" y="6"/>
                    </a:lnTo>
                    <a:lnTo>
                      <a:pt x="247" y="3"/>
                    </a:lnTo>
                    <a:lnTo>
                      <a:pt x="247" y="0"/>
                    </a:lnTo>
                    <a:lnTo>
                      <a:pt x="254" y="0"/>
                    </a:lnTo>
                    <a:lnTo>
                      <a:pt x="259" y="0"/>
                    </a:lnTo>
                    <a:lnTo>
                      <a:pt x="265" y="0"/>
                    </a:lnTo>
                    <a:lnTo>
                      <a:pt x="270" y="0"/>
                    </a:lnTo>
                    <a:lnTo>
                      <a:pt x="277" y="2"/>
                    </a:lnTo>
                    <a:lnTo>
                      <a:pt x="282" y="3"/>
                    </a:lnTo>
                    <a:lnTo>
                      <a:pt x="290" y="3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6"/>
                    </a:lnTo>
                    <a:lnTo>
                      <a:pt x="311" y="8"/>
                    </a:lnTo>
                    <a:lnTo>
                      <a:pt x="317" y="10"/>
                    </a:lnTo>
                    <a:lnTo>
                      <a:pt x="324" y="11"/>
                    </a:lnTo>
                    <a:lnTo>
                      <a:pt x="329" y="13"/>
                    </a:lnTo>
                    <a:lnTo>
                      <a:pt x="334" y="16"/>
                    </a:lnTo>
                    <a:lnTo>
                      <a:pt x="340" y="17"/>
                    </a:lnTo>
                    <a:lnTo>
                      <a:pt x="345" y="19"/>
                    </a:lnTo>
                    <a:lnTo>
                      <a:pt x="349" y="20"/>
                    </a:lnTo>
                    <a:lnTo>
                      <a:pt x="354" y="24"/>
                    </a:lnTo>
                    <a:lnTo>
                      <a:pt x="361" y="25"/>
                    </a:lnTo>
                    <a:lnTo>
                      <a:pt x="365" y="28"/>
                    </a:lnTo>
                    <a:lnTo>
                      <a:pt x="372" y="31"/>
                    </a:lnTo>
                    <a:lnTo>
                      <a:pt x="376" y="35"/>
                    </a:lnTo>
                    <a:lnTo>
                      <a:pt x="381" y="36"/>
                    </a:lnTo>
                    <a:lnTo>
                      <a:pt x="385" y="41"/>
                    </a:lnTo>
                    <a:lnTo>
                      <a:pt x="390" y="42"/>
                    </a:lnTo>
                    <a:lnTo>
                      <a:pt x="393" y="45"/>
                    </a:lnTo>
                    <a:lnTo>
                      <a:pt x="399" y="49"/>
                    </a:lnTo>
                    <a:lnTo>
                      <a:pt x="402" y="52"/>
                    </a:lnTo>
                    <a:lnTo>
                      <a:pt x="408" y="56"/>
                    </a:lnTo>
                    <a:lnTo>
                      <a:pt x="411" y="60"/>
                    </a:lnTo>
                    <a:lnTo>
                      <a:pt x="417" y="63"/>
                    </a:lnTo>
                    <a:lnTo>
                      <a:pt x="420" y="67"/>
                    </a:lnTo>
                    <a:lnTo>
                      <a:pt x="424" y="70"/>
                    </a:lnTo>
                    <a:lnTo>
                      <a:pt x="428" y="74"/>
                    </a:lnTo>
                    <a:lnTo>
                      <a:pt x="431" y="78"/>
                    </a:lnTo>
                    <a:lnTo>
                      <a:pt x="435" y="81"/>
                    </a:lnTo>
                    <a:lnTo>
                      <a:pt x="438" y="86"/>
                    </a:lnTo>
                    <a:lnTo>
                      <a:pt x="442" y="89"/>
                    </a:lnTo>
                    <a:lnTo>
                      <a:pt x="445" y="94"/>
                    </a:lnTo>
                    <a:lnTo>
                      <a:pt x="447" y="99"/>
                    </a:lnTo>
                    <a:lnTo>
                      <a:pt x="451" y="102"/>
                    </a:lnTo>
                    <a:lnTo>
                      <a:pt x="453" y="106"/>
                    </a:lnTo>
                    <a:lnTo>
                      <a:pt x="456" y="111"/>
                    </a:lnTo>
                    <a:lnTo>
                      <a:pt x="458" y="116"/>
                    </a:lnTo>
                    <a:lnTo>
                      <a:pt x="462" y="120"/>
                    </a:lnTo>
                    <a:lnTo>
                      <a:pt x="463" y="125"/>
                    </a:lnTo>
                    <a:lnTo>
                      <a:pt x="467" y="131"/>
                    </a:lnTo>
                    <a:lnTo>
                      <a:pt x="469" y="134"/>
                    </a:lnTo>
                    <a:lnTo>
                      <a:pt x="470" y="141"/>
                    </a:lnTo>
                    <a:lnTo>
                      <a:pt x="472" y="145"/>
                    </a:lnTo>
                    <a:lnTo>
                      <a:pt x="476" y="150"/>
                    </a:lnTo>
                    <a:lnTo>
                      <a:pt x="478" y="153"/>
                    </a:lnTo>
                    <a:lnTo>
                      <a:pt x="479" y="161"/>
                    </a:lnTo>
                    <a:lnTo>
                      <a:pt x="479" y="164"/>
                    </a:lnTo>
                    <a:lnTo>
                      <a:pt x="481" y="170"/>
                    </a:lnTo>
                    <a:lnTo>
                      <a:pt x="483" y="175"/>
                    </a:lnTo>
                    <a:lnTo>
                      <a:pt x="483" y="180"/>
                    </a:lnTo>
                    <a:lnTo>
                      <a:pt x="483" y="184"/>
                    </a:lnTo>
                    <a:lnTo>
                      <a:pt x="485" y="191"/>
                    </a:lnTo>
                    <a:lnTo>
                      <a:pt x="485" y="195"/>
                    </a:lnTo>
                    <a:lnTo>
                      <a:pt x="487" y="202"/>
                    </a:lnTo>
                    <a:lnTo>
                      <a:pt x="487" y="208"/>
                    </a:lnTo>
                    <a:lnTo>
                      <a:pt x="487" y="212"/>
                    </a:lnTo>
                    <a:lnTo>
                      <a:pt x="487" y="217"/>
                    </a:lnTo>
                    <a:lnTo>
                      <a:pt x="487" y="223"/>
                    </a:lnTo>
                    <a:lnTo>
                      <a:pt x="485" y="228"/>
                    </a:lnTo>
                    <a:lnTo>
                      <a:pt x="485" y="234"/>
                    </a:lnTo>
                    <a:lnTo>
                      <a:pt x="483" y="239"/>
                    </a:lnTo>
                    <a:lnTo>
                      <a:pt x="483" y="244"/>
                    </a:lnTo>
                    <a:lnTo>
                      <a:pt x="483" y="248"/>
                    </a:lnTo>
                    <a:lnTo>
                      <a:pt x="481" y="255"/>
                    </a:lnTo>
                    <a:lnTo>
                      <a:pt x="479" y="259"/>
                    </a:lnTo>
                    <a:lnTo>
                      <a:pt x="479" y="266"/>
                    </a:lnTo>
                    <a:lnTo>
                      <a:pt x="478" y="270"/>
                    </a:lnTo>
                    <a:lnTo>
                      <a:pt x="476" y="275"/>
                    </a:lnTo>
                    <a:lnTo>
                      <a:pt x="472" y="280"/>
                    </a:lnTo>
                    <a:lnTo>
                      <a:pt x="470" y="284"/>
                    </a:lnTo>
                    <a:lnTo>
                      <a:pt x="469" y="289"/>
                    </a:lnTo>
                    <a:lnTo>
                      <a:pt x="467" y="295"/>
                    </a:lnTo>
                    <a:lnTo>
                      <a:pt x="463" y="300"/>
                    </a:lnTo>
                    <a:lnTo>
                      <a:pt x="462" y="303"/>
                    </a:lnTo>
                    <a:lnTo>
                      <a:pt x="458" y="308"/>
                    </a:lnTo>
                    <a:lnTo>
                      <a:pt x="456" y="312"/>
                    </a:lnTo>
                    <a:lnTo>
                      <a:pt x="453" y="317"/>
                    </a:lnTo>
                    <a:lnTo>
                      <a:pt x="451" y="322"/>
                    </a:lnTo>
                    <a:lnTo>
                      <a:pt x="447" y="326"/>
                    </a:lnTo>
                    <a:lnTo>
                      <a:pt x="445" y="331"/>
                    </a:lnTo>
                    <a:lnTo>
                      <a:pt x="442" y="334"/>
                    </a:lnTo>
                    <a:lnTo>
                      <a:pt x="438" y="339"/>
                    </a:lnTo>
                    <a:lnTo>
                      <a:pt x="433" y="342"/>
                    </a:lnTo>
                    <a:lnTo>
                      <a:pt x="431" y="347"/>
                    </a:lnTo>
                    <a:lnTo>
                      <a:pt x="426" y="350"/>
                    </a:lnTo>
                    <a:lnTo>
                      <a:pt x="422" y="355"/>
                    </a:lnTo>
                    <a:lnTo>
                      <a:pt x="419" y="358"/>
                    </a:lnTo>
                    <a:lnTo>
                      <a:pt x="415" y="362"/>
                    </a:lnTo>
                    <a:lnTo>
                      <a:pt x="410" y="365"/>
                    </a:lnTo>
                    <a:lnTo>
                      <a:pt x="408" y="369"/>
                    </a:lnTo>
                    <a:lnTo>
                      <a:pt x="402" y="372"/>
                    </a:lnTo>
                    <a:lnTo>
                      <a:pt x="397" y="376"/>
                    </a:lnTo>
                    <a:lnTo>
                      <a:pt x="392" y="378"/>
                    </a:lnTo>
                    <a:lnTo>
                      <a:pt x="388" y="381"/>
                    </a:lnTo>
                    <a:lnTo>
                      <a:pt x="383" y="384"/>
                    </a:lnTo>
                    <a:lnTo>
                      <a:pt x="379" y="387"/>
                    </a:lnTo>
                    <a:lnTo>
                      <a:pt x="374" y="389"/>
                    </a:lnTo>
                    <a:lnTo>
                      <a:pt x="368" y="394"/>
                    </a:lnTo>
                    <a:lnTo>
                      <a:pt x="363" y="395"/>
                    </a:lnTo>
                    <a:lnTo>
                      <a:pt x="358" y="398"/>
                    </a:lnTo>
                    <a:lnTo>
                      <a:pt x="352" y="400"/>
                    </a:lnTo>
                    <a:lnTo>
                      <a:pt x="347" y="403"/>
                    </a:lnTo>
                    <a:lnTo>
                      <a:pt x="342" y="405"/>
                    </a:lnTo>
                    <a:lnTo>
                      <a:pt x="338" y="408"/>
                    </a:lnTo>
                    <a:lnTo>
                      <a:pt x="331" y="409"/>
                    </a:lnTo>
                    <a:lnTo>
                      <a:pt x="325" y="411"/>
                    </a:lnTo>
                    <a:lnTo>
                      <a:pt x="320" y="412"/>
                    </a:lnTo>
                    <a:lnTo>
                      <a:pt x="315" y="415"/>
                    </a:lnTo>
                    <a:lnTo>
                      <a:pt x="309" y="415"/>
                    </a:lnTo>
                    <a:lnTo>
                      <a:pt x="302" y="417"/>
                    </a:lnTo>
                    <a:lnTo>
                      <a:pt x="297" y="419"/>
                    </a:lnTo>
                    <a:lnTo>
                      <a:pt x="291" y="419"/>
                    </a:lnTo>
                    <a:lnTo>
                      <a:pt x="286" y="420"/>
                    </a:lnTo>
                    <a:lnTo>
                      <a:pt x="279" y="420"/>
                    </a:lnTo>
                    <a:lnTo>
                      <a:pt x="274" y="422"/>
                    </a:lnTo>
                    <a:lnTo>
                      <a:pt x="266" y="423"/>
                    </a:lnTo>
                    <a:lnTo>
                      <a:pt x="261" y="423"/>
                    </a:lnTo>
                    <a:lnTo>
                      <a:pt x="256" y="423"/>
                    </a:lnTo>
                    <a:lnTo>
                      <a:pt x="250" y="423"/>
                    </a:lnTo>
                    <a:lnTo>
                      <a:pt x="243" y="423"/>
                    </a:lnTo>
                    <a:lnTo>
                      <a:pt x="236" y="423"/>
                    </a:lnTo>
                    <a:lnTo>
                      <a:pt x="231" y="423"/>
                    </a:lnTo>
                    <a:lnTo>
                      <a:pt x="223" y="423"/>
                    </a:lnTo>
                    <a:lnTo>
                      <a:pt x="218" y="423"/>
                    </a:lnTo>
                    <a:lnTo>
                      <a:pt x="211" y="422"/>
                    </a:lnTo>
                    <a:lnTo>
                      <a:pt x="206" y="420"/>
                    </a:lnTo>
                    <a:lnTo>
                      <a:pt x="198" y="420"/>
                    </a:lnTo>
                    <a:lnTo>
                      <a:pt x="193" y="419"/>
                    </a:lnTo>
                    <a:lnTo>
                      <a:pt x="188" y="419"/>
                    </a:lnTo>
                    <a:lnTo>
                      <a:pt x="182" y="417"/>
                    </a:lnTo>
                    <a:lnTo>
                      <a:pt x="177" y="415"/>
                    </a:lnTo>
                    <a:lnTo>
                      <a:pt x="171" y="415"/>
                    </a:lnTo>
                    <a:lnTo>
                      <a:pt x="164" y="412"/>
                    </a:lnTo>
                    <a:lnTo>
                      <a:pt x="159" y="411"/>
                    </a:lnTo>
                    <a:lnTo>
                      <a:pt x="154" y="409"/>
                    </a:lnTo>
                    <a:lnTo>
                      <a:pt x="148" y="408"/>
                    </a:lnTo>
                    <a:lnTo>
                      <a:pt x="143" y="405"/>
                    </a:lnTo>
                    <a:lnTo>
                      <a:pt x="137" y="403"/>
                    </a:lnTo>
                    <a:lnTo>
                      <a:pt x="132" y="400"/>
                    </a:lnTo>
                    <a:lnTo>
                      <a:pt x="127" y="398"/>
                    </a:lnTo>
                    <a:lnTo>
                      <a:pt x="121" y="395"/>
                    </a:lnTo>
                    <a:lnTo>
                      <a:pt x="116" y="394"/>
                    </a:lnTo>
                    <a:lnTo>
                      <a:pt x="112" y="389"/>
                    </a:lnTo>
                    <a:lnTo>
                      <a:pt x="107" y="387"/>
                    </a:lnTo>
                    <a:lnTo>
                      <a:pt x="102" y="384"/>
                    </a:lnTo>
                    <a:lnTo>
                      <a:pt x="98" y="381"/>
                    </a:lnTo>
                    <a:lnTo>
                      <a:pt x="91" y="378"/>
                    </a:lnTo>
                    <a:lnTo>
                      <a:pt x="89" y="376"/>
                    </a:lnTo>
                    <a:lnTo>
                      <a:pt x="84" y="372"/>
                    </a:lnTo>
                    <a:lnTo>
                      <a:pt x="78" y="369"/>
                    </a:lnTo>
                    <a:lnTo>
                      <a:pt x="77" y="365"/>
                    </a:lnTo>
                    <a:lnTo>
                      <a:pt x="71" y="362"/>
                    </a:lnTo>
                    <a:lnTo>
                      <a:pt x="68" y="358"/>
                    </a:lnTo>
                    <a:lnTo>
                      <a:pt x="62" y="355"/>
                    </a:lnTo>
                    <a:lnTo>
                      <a:pt x="59" y="350"/>
                    </a:lnTo>
                    <a:lnTo>
                      <a:pt x="55" y="347"/>
                    </a:lnTo>
                    <a:lnTo>
                      <a:pt x="52" y="342"/>
                    </a:lnTo>
                    <a:lnTo>
                      <a:pt x="48" y="339"/>
                    </a:lnTo>
                    <a:lnTo>
                      <a:pt x="44" y="334"/>
                    </a:lnTo>
                    <a:lnTo>
                      <a:pt x="41" y="331"/>
                    </a:lnTo>
                    <a:lnTo>
                      <a:pt x="37" y="326"/>
                    </a:lnTo>
                    <a:lnTo>
                      <a:pt x="35" y="322"/>
                    </a:lnTo>
                    <a:lnTo>
                      <a:pt x="32" y="317"/>
                    </a:lnTo>
                    <a:lnTo>
                      <a:pt x="30" y="312"/>
                    </a:lnTo>
                    <a:lnTo>
                      <a:pt x="26" y="308"/>
                    </a:lnTo>
                    <a:lnTo>
                      <a:pt x="23" y="303"/>
                    </a:lnTo>
                    <a:lnTo>
                      <a:pt x="21" y="300"/>
                    </a:lnTo>
                    <a:lnTo>
                      <a:pt x="19" y="295"/>
                    </a:lnTo>
                    <a:lnTo>
                      <a:pt x="18" y="289"/>
                    </a:lnTo>
                    <a:lnTo>
                      <a:pt x="14" y="284"/>
                    </a:lnTo>
                    <a:lnTo>
                      <a:pt x="12" y="280"/>
                    </a:lnTo>
                    <a:lnTo>
                      <a:pt x="10" y="275"/>
                    </a:lnTo>
                    <a:lnTo>
                      <a:pt x="9" y="270"/>
                    </a:lnTo>
                    <a:lnTo>
                      <a:pt x="7" y="266"/>
                    </a:lnTo>
                    <a:lnTo>
                      <a:pt x="5" y="259"/>
                    </a:lnTo>
                    <a:lnTo>
                      <a:pt x="5" y="255"/>
                    </a:lnTo>
                    <a:lnTo>
                      <a:pt x="3" y="248"/>
                    </a:lnTo>
                    <a:lnTo>
                      <a:pt x="3" y="244"/>
                    </a:lnTo>
                    <a:lnTo>
                      <a:pt x="1" y="239"/>
                    </a:lnTo>
                    <a:lnTo>
                      <a:pt x="1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7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2"/>
                    </a:lnTo>
                    <a:lnTo>
                      <a:pt x="0" y="195"/>
                    </a:lnTo>
                    <a:lnTo>
                      <a:pt x="1" y="191"/>
                    </a:lnTo>
                    <a:lnTo>
                      <a:pt x="1" y="184"/>
                    </a:lnTo>
                    <a:lnTo>
                      <a:pt x="3" y="181"/>
                    </a:lnTo>
                    <a:lnTo>
                      <a:pt x="3" y="175"/>
                    </a:lnTo>
                    <a:lnTo>
                      <a:pt x="5" y="170"/>
                    </a:lnTo>
                    <a:lnTo>
                      <a:pt x="5" y="166"/>
                    </a:lnTo>
                    <a:lnTo>
                      <a:pt x="7" y="161"/>
                    </a:lnTo>
                    <a:lnTo>
                      <a:pt x="9" y="155"/>
                    </a:lnTo>
                    <a:lnTo>
                      <a:pt x="10" y="150"/>
                    </a:lnTo>
                    <a:lnTo>
                      <a:pt x="12" y="145"/>
                    </a:lnTo>
                    <a:lnTo>
                      <a:pt x="14" y="142"/>
                    </a:lnTo>
                    <a:lnTo>
                      <a:pt x="18" y="136"/>
                    </a:lnTo>
                    <a:lnTo>
                      <a:pt x="18" y="133"/>
                    </a:lnTo>
                    <a:lnTo>
                      <a:pt x="21" y="127"/>
                    </a:lnTo>
                    <a:lnTo>
                      <a:pt x="21" y="122"/>
                    </a:lnTo>
                    <a:lnTo>
                      <a:pt x="25" y="117"/>
                    </a:lnTo>
                    <a:lnTo>
                      <a:pt x="28" y="113"/>
                    </a:lnTo>
                    <a:lnTo>
                      <a:pt x="30" y="109"/>
                    </a:lnTo>
                    <a:lnTo>
                      <a:pt x="34" y="105"/>
                    </a:lnTo>
                    <a:lnTo>
                      <a:pt x="35" y="100"/>
                    </a:lnTo>
                    <a:lnTo>
                      <a:pt x="41" y="97"/>
                    </a:lnTo>
                    <a:lnTo>
                      <a:pt x="41" y="92"/>
                    </a:lnTo>
                    <a:lnTo>
                      <a:pt x="44" y="88"/>
                    </a:lnTo>
                    <a:lnTo>
                      <a:pt x="50" y="83"/>
                    </a:lnTo>
                    <a:lnTo>
                      <a:pt x="53" y="80"/>
                    </a:lnTo>
                    <a:lnTo>
                      <a:pt x="57" y="77"/>
                    </a:lnTo>
                    <a:lnTo>
                      <a:pt x="60" y="72"/>
                    </a:lnTo>
                    <a:lnTo>
                      <a:pt x="64" y="69"/>
                    </a:lnTo>
                    <a:lnTo>
                      <a:pt x="68" y="67"/>
                    </a:lnTo>
                    <a:lnTo>
                      <a:pt x="71" y="63"/>
                    </a:lnTo>
                    <a:lnTo>
                      <a:pt x="77" y="58"/>
                    </a:lnTo>
                    <a:lnTo>
                      <a:pt x="78" y="55"/>
                    </a:lnTo>
                    <a:lnTo>
                      <a:pt x="84" y="52"/>
                    </a:lnTo>
                    <a:lnTo>
                      <a:pt x="87" y="49"/>
                    </a:lnTo>
                    <a:lnTo>
                      <a:pt x="91" y="45"/>
                    </a:lnTo>
                    <a:lnTo>
                      <a:pt x="98" y="42"/>
                    </a:lnTo>
                    <a:lnTo>
                      <a:pt x="102" y="41"/>
                    </a:lnTo>
                    <a:lnTo>
                      <a:pt x="107" y="36"/>
                    </a:lnTo>
                    <a:lnTo>
                      <a:pt x="112" y="35"/>
                    </a:lnTo>
                    <a:lnTo>
                      <a:pt x="116" y="31"/>
                    </a:lnTo>
                    <a:lnTo>
                      <a:pt x="121" y="28"/>
                    </a:lnTo>
                    <a:lnTo>
                      <a:pt x="125" y="25"/>
                    </a:lnTo>
                    <a:lnTo>
                      <a:pt x="130" y="24"/>
                    </a:lnTo>
                    <a:lnTo>
                      <a:pt x="136" y="20"/>
                    </a:lnTo>
                    <a:lnTo>
                      <a:pt x="141" y="19"/>
                    </a:lnTo>
                    <a:lnTo>
                      <a:pt x="146" y="17"/>
                    </a:lnTo>
                    <a:lnTo>
                      <a:pt x="152" y="16"/>
                    </a:lnTo>
                    <a:lnTo>
                      <a:pt x="157" y="13"/>
                    </a:lnTo>
                    <a:lnTo>
                      <a:pt x="161" y="13"/>
                    </a:lnTo>
                    <a:lnTo>
                      <a:pt x="166" y="10"/>
                    </a:lnTo>
                    <a:lnTo>
                      <a:pt x="173" y="8"/>
                    </a:lnTo>
                    <a:lnTo>
                      <a:pt x="179" y="6"/>
                    </a:lnTo>
                    <a:lnTo>
                      <a:pt x="184" y="5"/>
                    </a:lnTo>
                    <a:lnTo>
                      <a:pt x="189" y="5"/>
                    </a:lnTo>
                    <a:lnTo>
                      <a:pt x="195" y="3"/>
                    </a:lnTo>
                    <a:lnTo>
                      <a:pt x="202" y="2"/>
                    </a:lnTo>
                    <a:lnTo>
                      <a:pt x="207" y="2"/>
                    </a:lnTo>
                    <a:lnTo>
                      <a:pt x="214" y="0"/>
                    </a:lnTo>
                    <a:lnTo>
                      <a:pt x="220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2" y="5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2" y="17"/>
                    </a:lnTo>
                    <a:lnTo>
                      <a:pt x="232" y="20"/>
                    </a:lnTo>
                    <a:lnTo>
                      <a:pt x="232" y="25"/>
                    </a:lnTo>
                    <a:lnTo>
                      <a:pt x="232" y="28"/>
                    </a:lnTo>
                    <a:lnTo>
                      <a:pt x="227" y="28"/>
                    </a:lnTo>
                    <a:lnTo>
                      <a:pt x="223" y="28"/>
                    </a:lnTo>
                    <a:lnTo>
                      <a:pt x="220" y="30"/>
                    </a:lnTo>
                    <a:lnTo>
                      <a:pt x="214" y="30"/>
                    </a:lnTo>
                    <a:lnTo>
                      <a:pt x="209" y="31"/>
                    </a:lnTo>
                    <a:lnTo>
                      <a:pt x="206" y="31"/>
                    </a:lnTo>
                    <a:lnTo>
                      <a:pt x="202" y="31"/>
                    </a:lnTo>
                    <a:lnTo>
                      <a:pt x="197" y="33"/>
                    </a:lnTo>
                    <a:lnTo>
                      <a:pt x="193" y="35"/>
                    </a:lnTo>
                    <a:lnTo>
                      <a:pt x="189" y="36"/>
                    </a:lnTo>
                    <a:lnTo>
                      <a:pt x="184" y="36"/>
                    </a:lnTo>
                    <a:lnTo>
                      <a:pt x="182" y="38"/>
                    </a:lnTo>
                    <a:lnTo>
                      <a:pt x="179" y="39"/>
                    </a:lnTo>
                    <a:lnTo>
                      <a:pt x="173" y="41"/>
                    </a:lnTo>
                    <a:lnTo>
                      <a:pt x="170" y="42"/>
                    </a:lnTo>
                    <a:lnTo>
                      <a:pt x="166" y="44"/>
                    </a:lnTo>
                    <a:lnTo>
                      <a:pt x="161" y="45"/>
                    </a:lnTo>
                    <a:lnTo>
                      <a:pt x="159" y="47"/>
                    </a:lnTo>
                    <a:lnTo>
                      <a:pt x="155" y="49"/>
                    </a:lnTo>
                    <a:lnTo>
                      <a:pt x="152" y="50"/>
                    </a:lnTo>
                    <a:lnTo>
                      <a:pt x="145" y="53"/>
                    </a:lnTo>
                    <a:lnTo>
                      <a:pt x="139" y="58"/>
                    </a:lnTo>
                    <a:lnTo>
                      <a:pt x="132" y="63"/>
                    </a:lnTo>
                    <a:lnTo>
                      <a:pt x="125" y="69"/>
                    </a:lnTo>
                    <a:lnTo>
                      <a:pt x="120" y="74"/>
                    </a:lnTo>
                    <a:lnTo>
                      <a:pt x="114" y="80"/>
                    </a:lnTo>
                    <a:lnTo>
                      <a:pt x="109" y="83"/>
                    </a:lnTo>
                    <a:lnTo>
                      <a:pt x="103" y="89"/>
                    </a:lnTo>
                    <a:lnTo>
                      <a:pt x="102" y="92"/>
                    </a:lnTo>
                    <a:lnTo>
                      <a:pt x="98" y="94"/>
                    </a:lnTo>
                    <a:lnTo>
                      <a:pt x="96" y="99"/>
                    </a:lnTo>
                    <a:lnTo>
                      <a:pt x="93" y="102"/>
                    </a:lnTo>
                    <a:lnTo>
                      <a:pt x="91" y="103"/>
                    </a:lnTo>
                    <a:lnTo>
                      <a:pt x="89" y="106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2" y="116"/>
                    </a:lnTo>
                    <a:lnTo>
                      <a:pt x="80" y="119"/>
                    </a:lnTo>
                    <a:lnTo>
                      <a:pt x="80" y="122"/>
                    </a:lnTo>
                    <a:lnTo>
                      <a:pt x="78" y="127"/>
                    </a:lnTo>
                    <a:lnTo>
                      <a:pt x="77" y="130"/>
                    </a:lnTo>
                    <a:lnTo>
                      <a:pt x="75" y="133"/>
                    </a:lnTo>
                    <a:lnTo>
                      <a:pt x="73" y="138"/>
                    </a:lnTo>
                    <a:lnTo>
                      <a:pt x="73" y="141"/>
                    </a:lnTo>
                    <a:lnTo>
                      <a:pt x="71" y="144"/>
                    </a:lnTo>
                    <a:lnTo>
                      <a:pt x="71" y="147"/>
                    </a:lnTo>
                    <a:lnTo>
                      <a:pt x="69" y="152"/>
                    </a:lnTo>
                    <a:lnTo>
                      <a:pt x="69" y="155"/>
                    </a:lnTo>
                    <a:lnTo>
                      <a:pt x="68" y="158"/>
                    </a:lnTo>
                    <a:lnTo>
                      <a:pt x="68" y="163"/>
                    </a:lnTo>
                    <a:lnTo>
                      <a:pt x="68" y="166"/>
                    </a:lnTo>
                    <a:lnTo>
                      <a:pt x="68" y="170"/>
                    </a:lnTo>
                    <a:lnTo>
                      <a:pt x="66" y="173"/>
                    </a:lnTo>
                    <a:lnTo>
                      <a:pt x="66" y="177"/>
                    </a:lnTo>
                    <a:lnTo>
                      <a:pt x="66" y="181"/>
                    </a:lnTo>
                    <a:lnTo>
                      <a:pt x="66" y="184"/>
                    </a:lnTo>
                    <a:lnTo>
                      <a:pt x="66" y="189"/>
                    </a:lnTo>
                    <a:lnTo>
                      <a:pt x="66" y="194"/>
                    </a:lnTo>
                    <a:lnTo>
                      <a:pt x="66" y="197"/>
                    </a:lnTo>
                    <a:lnTo>
                      <a:pt x="68" y="202"/>
                    </a:lnTo>
                    <a:lnTo>
                      <a:pt x="68" y="205"/>
                    </a:lnTo>
                    <a:lnTo>
                      <a:pt x="68" y="208"/>
                    </a:lnTo>
                    <a:lnTo>
                      <a:pt x="68" y="212"/>
                    </a:lnTo>
                    <a:lnTo>
                      <a:pt x="69" y="217"/>
                    </a:lnTo>
                    <a:lnTo>
                      <a:pt x="69" y="220"/>
                    </a:lnTo>
                    <a:lnTo>
                      <a:pt x="71" y="225"/>
                    </a:lnTo>
                    <a:lnTo>
                      <a:pt x="71" y="228"/>
                    </a:lnTo>
                    <a:lnTo>
                      <a:pt x="73" y="231"/>
                    </a:lnTo>
                    <a:lnTo>
                      <a:pt x="75" y="236"/>
                    </a:lnTo>
                    <a:lnTo>
                      <a:pt x="77" y="239"/>
                    </a:lnTo>
                    <a:lnTo>
                      <a:pt x="77" y="244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2" y="253"/>
                    </a:lnTo>
                    <a:lnTo>
                      <a:pt x="86" y="256"/>
                    </a:lnTo>
                    <a:lnTo>
                      <a:pt x="87" y="261"/>
                    </a:lnTo>
                    <a:lnTo>
                      <a:pt x="89" y="264"/>
                    </a:lnTo>
                    <a:lnTo>
                      <a:pt x="91" y="267"/>
                    </a:lnTo>
                    <a:lnTo>
                      <a:pt x="93" y="270"/>
                    </a:lnTo>
                    <a:lnTo>
                      <a:pt x="98" y="275"/>
                    </a:lnTo>
                    <a:lnTo>
                      <a:pt x="98" y="277"/>
                    </a:lnTo>
                    <a:lnTo>
                      <a:pt x="102" y="280"/>
                    </a:lnTo>
                    <a:lnTo>
                      <a:pt x="103" y="283"/>
                    </a:lnTo>
                    <a:lnTo>
                      <a:pt x="107" y="286"/>
                    </a:lnTo>
                    <a:lnTo>
                      <a:pt x="112" y="291"/>
                    </a:lnTo>
                    <a:lnTo>
                      <a:pt x="120" y="297"/>
                    </a:lnTo>
                    <a:lnTo>
                      <a:pt x="125" y="301"/>
                    </a:lnTo>
                    <a:lnTo>
                      <a:pt x="132" y="308"/>
                    </a:lnTo>
                    <a:lnTo>
                      <a:pt x="136" y="309"/>
                    </a:lnTo>
                    <a:lnTo>
                      <a:pt x="139" y="312"/>
                    </a:lnTo>
                    <a:lnTo>
                      <a:pt x="143" y="314"/>
                    </a:lnTo>
                    <a:lnTo>
                      <a:pt x="146" y="317"/>
                    </a:lnTo>
                    <a:lnTo>
                      <a:pt x="148" y="317"/>
                    </a:lnTo>
                    <a:lnTo>
                      <a:pt x="152" y="320"/>
                    </a:lnTo>
                    <a:lnTo>
                      <a:pt x="157" y="322"/>
                    </a:lnTo>
                    <a:lnTo>
                      <a:pt x="161" y="325"/>
                    </a:lnTo>
                    <a:lnTo>
                      <a:pt x="164" y="326"/>
                    </a:lnTo>
                    <a:lnTo>
                      <a:pt x="168" y="328"/>
                    </a:lnTo>
                    <a:lnTo>
                      <a:pt x="173" y="330"/>
                    </a:lnTo>
                    <a:lnTo>
                      <a:pt x="177" y="333"/>
                    </a:lnTo>
                    <a:lnTo>
                      <a:pt x="180" y="333"/>
                    </a:lnTo>
                    <a:lnTo>
                      <a:pt x="184" y="334"/>
                    </a:lnTo>
                    <a:lnTo>
                      <a:pt x="188" y="334"/>
                    </a:lnTo>
                    <a:lnTo>
                      <a:pt x="193" y="337"/>
                    </a:lnTo>
                    <a:lnTo>
                      <a:pt x="197" y="337"/>
                    </a:lnTo>
                    <a:lnTo>
                      <a:pt x="202" y="339"/>
                    </a:lnTo>
                    <a:lnTo>
                      <a:pt x="206" y="341"/>
                    </a:lnTo>
                    <a:lnTo>
                      <a:pt x="211" y="341"/>
                    </a:lnTo>
                    <a:lnTo>
                      <a:pt x="214" y="341"/>
                    </a:lnTo>
                    <a:lnTo>
                      <a:pt x="220" y="342"/>
                    </a:lnTo>
                    <a:lnTo>
                      <a:pt x="223" y="342"/>
                    </a:lnTo>
                    <a:lnTo>
                      <a:pt x="229" y="344"/>
                    </a:lnTo>
                    <a:lnTo>
                      <a:pt x="232" y="344"/>
                    </a:lnTo>
                    <a:lnTo>
                      <a:pt x="238" y="345"/>
                    </a:lnTo>
                    <a:lnTo>
                      <a:pt x="243" y="345"/>
                    </a:lnTo>
                    <a:lnTo>
                      <a:pt x="248" y="345"/>
                    </a:lnTo>
                    <a:lnTo>
                      <a:pt x="248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3128" y="2061"/>
                <a:ext cx="47" cy="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4" y="0"/>
                  </a:cxn>
                  <a:cxn ang="0">
                    <a:pos x="30" y="2"/>
                  </a:cxn>
                  <a:cxn ang="0">
                    <a:pos x="47" y="16"/>
                  </a:cxn>
                  <a:cxn ang="0">
                    <a:pos x="30" y="28"/>
                  </a:cxn>
                  <a:cxn ang="0">
                    <a:pos x="14" y="28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7" h="28">
                    <a:moveTo>
                      <a:pt x="0" y="16"/>
                    </a:moveTo>
                    <a:lnTo>
                      <a:pt x="14" y="0"/>
                    </a:lnTo>
                    <a:lnTo>
                      <a:pt x="30" y="2"/>
                    </a:lnTo>
                    <a:lnTo>
                      <a:pt x="47" y="16"/>
                    </a:lnTo>
                    <a:lnTo>
                      <a:pt x="30" y="28"/>
                    </a:lnTo>
                    <a:lnTo>
                      <a:pt x="14" y="2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2731" y="2400"/>
                <a:ext cx="177" cy="11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2" y="3"/>
                  </a:cxn>
                  <a:cxn ang="0">
                    <a:pos x="41" y="6"/>
                  </a:cxn>
                  <a:cxn ang="0">
                    <a:pos x="50" y="12"/>
                  </a:cxn>
                  <a:cxn ang="0">
                    <a:pos x="59" y="19"/>
                  </a:cxn>
                  <a:cxn ang="0">
                    <a:pos x="69" y="25"/>
                  </a:cxn>
                  <a:cxn ang="0">
                    <a:pos x="82" y="33"/>
                  </a:cxn>
                  <a:cxn ang="0">
                    <a:pos x="93" y="39"/>
                  </a:cxn>
                  <a:cxn ang="0">
                    <a:pos x="103" y="45"/>
                  </a:cxn>
                  <a:cxn ang="0">
                    <a:pos x="114" y="48"/>
                  </a:cxn>
                  <a:cxn ang="0">
                    <a:pos x="128" y="48"/>
                  </a:cxn>
                  <a:cxn ang="0">
                    <a:pos x="139" y="48"/>
                  </a:cxn>
                  <a:cxn ang="0">
                    <a:pos x="150" y="48"/>
                  </a:cxn>
                  <a:cxn ang="0">
                    <a:pos x="161" y="48"/>
                  </a:cxn>
                  <a:cxn ang="0">
                    <a:pos x="171" y="48"/>
                  </a:cxn>
                  <a:cxn ang="0">
                    <a:pos x="143" y="112"/>
                  </a:cxn>
                  <a:cxn ang="0">
                    <a:pos x="141" y="111"/>
                  </a:cxn>
                  <a:cxn ang="0">
                    <a:pos x="137" y="103"/>
                  </a:cxn>
                  <a:cxn ang="0">
                    <a:pos x="127" y="95"/>
                  </a:cxn>
                  <a:cxn ang="0">
                    <a:pos x="120" y="89"/>
                  </a:cxn>
                  <a:cxn ang="0">
                    <a:pos x="112" y="81"/>
                  </a:cxn>
                  <a:cxn ang="0">
                    <a:pos x="103" y="76"/>
                  </a:cxn>
                  <a:cxn ang="0">
                    <a:pos x="96" y="70"/>
                  </a:cxn>
                  <a:cxn ang="0">
                    <a:pos x="89" y="66"/>
                  </a:cxn>
                  <a:cxn ang="0">
                    <a:pos x="84" y="64"/>
                  </a:cxn>
                  <a:cxn ang="0">
                    <a:pos x="75" y="61"/>
                  </a:cxn>
                  <a:cxn ang="0">
                    <a:pos x="68" y="59"/>
                  </a:cxn>
                  <a:cxn ang="0">
                    <a:pos x="60" y="59"/>
                  </a:cxn>
                  <a:cxn ang="0">
                    <a:pos x="53" y="61"/>
                  </a:cxn>
                  <a:cxn ang="0">
                    <a:pos x="44" y="61"/>
                  </a:cxn>
                  <a:cxn ang="0">
                    <a:pos x="35" y="62"/>
                  </a:cxn>
                  <a:cxn ang="0">
                    <a:pos x="26" y="61"/>
                  </a:cxn>
                  <a:cxn ang="0">
                    <a:pos x="17" y="61"/>
                  </a:cxn>
                  <a:cxn ang="0">
                    <a:pos x="10" y="61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7" h="112">
                    <a:moveTo>
                      <a:pt x="25" y="0"/>
                    </a:moveTo>
                    <a:lnTo>
                      <a:pt x="26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1" y="6"/>
                    </a:lnTo>
                    <a:lnTo>
                      <a:pt x="46" y="9"/>
                    </a:lnTo>
                    <a:lnTo>
                      <a:pt x="50" y="12"/>
                    </a:lnTo>
                    <a:lnTo>
                      <a:pt x="53" y="16"/>
                    </a:lnTo>
                    <a:lnTo>
                      <a:pt x="59" y="19"/>
                    </a:lnTo>
                    <a:lnTo>
                      <a:pt x="66" y="22"/>
                    </a:lnTo>
                    <a:lnTo>
                      <a:pt x="69" y="25"/>
                    </a:lnTo>
                    <a:lnTo>
                      <a:pt x="77" y="30"/>
                    </a:lnTo>
                    <a:lnTo>
                      <a:pt x="82" y="33"/>
                    </a:lnTo>
                    <a:lnTo>
                      <a:pt x="87" y="37"/>
                    </a:lnTo>
                    <a:lnTo>
                      <a:pt x="93" y="39"/>
                    </a:lnTo>
                    <a:lnTo>
                      <a:pt x="98" y="42"/>
                    </a:lnTo>
                    <a:lnTo>
                      <a:pt x="103" y="45"/>
                    </a:lnTo>
                    <a:lnTo>
                      <a:pt x="109" y="47"/>
                    </a:lnTo>
                    <a:lnTo>
                      <a:pt x="114" y="48"/>
                    </a:lnTo>
                    <a:lnTo>
                      <a:pt x="121" y="48"/>
                    </a:lnTo>
                    <a:lnTo>
                      <a:pt x="128" y="48"/>
                    </a:lnTo>
                    <a:lnTo>
                      <a:pt x="134" y="50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50" y="48"/>
                    </a:lnTo>
                    <a:lnTo>
                      <a:pt x="157" y="48"/>
                    </a:lnTo>
                    <a:lnTo>
                      <a:pt x="161" y="48"/>
                    </a:lnTo>
                    <a:lnTo>
                      <a:pt x="168" y="48"/>
                    </a:lnTo>
                    <a:lnTo>
                      <a:pt x="171" y="48"/>
                    </a:lnTo>
                    <a:lnTo>
                      <a:pt x="177" y="50"/>
                    </a:lnTo>
                    <a:lnTo>
                      <a:pt x="143" y="112"/>
                    </a:lnTo>
                    <a:lnTo>
                      <a:pt x="143" y="111"/>
                    </a:lnTo>
                    <a:lnTo>
                      <a:pt x="141" y="111"/>
                    </a:lnTo>
                    <a:lnTo>
                      <a:pt x="139" y="108"/>
                    </a:lnTo>
                    <a:lnTo>
                      <a:pt x="137" y="103"/>
                    </a:lnTo>
                    <a:lnTo>
                      <a:pt x="132" y="100"/>
                    </a:lnTo>
                    <a:lnTo>
                      <a:pt x="127" y="95"/>
                    </a:lnTo>
                    <a:lnTo>
                      <a:pt x="125" y="90"/>
                    </a:lnTo>
                    <a:lnTo>
                      <a:pt x="120" y="89"/>
                    </a:lnTo>
                    <a:lnTo>
                      <a:pt x="116" y="84"/>
                    </a:lnTo>
                    <a:lnTo>
                      <a:pt x="112" y="81"/>
                    </a:lnTo>
                    <a:lnTo>
                      <a:pt x="107" y="80"/>
                    </a:lnTo>
                    <a:lnTo>
                      <a:pt x="103" y="76"/>
                    </a:lnTo>
                    <a:lnTo>
                      <a:pt x="100" y="72"/>
                    </a:lnTo>
                    <a:lnTo>
                      <a:pt x="96" y="70"/>
                    </a:lnTo>
                    <a:lnTo>
                      <a:pt x="93" y="69"/>
                    </a:lnTo>
                    <a:lnTo>
                      <a:pt x="89" y="66"/>
                    </a:lnTo>
                    <a:lnTo>
                      <a:pt x="86" y="64"/>
                    </a:lnTo>
                    <a:lnTo>
                      <a:pt x="84" y="64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71" y="59"/>
                    </a:lnTo>
                    <a:lnTo>
                      <a:pt x="68" y="59"/>
                    </a:lnTo>
                    <a:lnTo>
                      <a:pt x="64" y="59"/>
                    </a:lnTo>
                    <a:lnTo>
                      <a:pt x="60" y="59"/>
                    </a:lnTo>
                    <a:lnTo>
                      <a:pt x="57" y="61"/>
                    </a:lnTo>
                    <a:lnTo>
                      <a:pt x="53" y="61"/>
                    </a:lnTo>
                    <a:lnTo>
                      <a:pt x="48" y="61"/>
                    </a:lnTo>
                    <a:lnTo>
                      <a:pt x="44" y="61"/>
                    </a:lnTo>
                    <a:lnTo>
                      <a:pt x="39" y="61"/>
                    </a:lnTo>
                    <a:lnTo>
                      <a:pt x="35" y="62"/>
                    </a:lnTo>
                    <a:lnTo>
                      <a:pt x="30" y="61"/>
                    </a:lnTo>
                    <a:lnTo>
                      <a:pt x="26" y="61"/>
                    </a:lnTo>
                    <a:lnTo>
                      <a:pt x="23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0" y="61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3130" y="2522"/>
                <a:ext cx="179" cy="114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34" y="4"/>
                  </a:cxn>
                  <a:cxn ang="0">
                    <a:pos x="41" y="9"/>
                  </a:cxn>
                  <a:cxn ang="0">
                    <a:pos x="48" y="12"/>
                  </a:cxn>
                  <a:cxn ang="0">
                    <a:pos x="59" y="20"/>
                  </a:cxn>
                  <a:cxn ang="0">
                    <a:pos x="71" y="25"/>
                  </a:cxn>
                  <a:cxn ang="0">
                    <a:pos x="82" y="32"/>
                  </a:cxn>
                  <a:cxn ang="0">
                    <a:pos x="93" y="40"/>
                  </a:cxn>
                  <a:cxn ang="0">
                    <a:pos x="104" y="45"/>
                  </a:cxn>
                  <a:cxn ang="0">
                    <a:pos x="116" y="48"/>
                  </a:cxn>
                  <a:cxn ang="0">
                    <a:pos x="129" y="50"/>
                  </a:cxn>
                  <a:cxn ang="0">
                    <a:pos x="141" y="50"/>
                  </a:cxn>
                  <a:cxn ang="0">
                    <a:pos x="152" y="50"/>
                  </a:cxn>
                  <a:cxn ang="0">
                    <a:pos x="161" y="50"/>
                  </a:cxn>
                  <a:cxn ang="0">
                    <a:pos x="172" y="50"/>
                  </a:cxn>
                  <a:cxn ang="0">
                    <a:pos x="143" y="114"/>
                  </a:cxn>
                  <a:cxn ang="0">
                    <a:pos x="141" y="112"/>
                  </a:cxn>
                  <a:cxn ang="0">
                    <a:pos x="138" y="106"/>
                  </a:cxn>
                  <a:cxn ang="0">
                    <a:pos x="129" y="95"/>
                  </a:cxn>
                  <a:cxn ang="0">
                    <a:pos x="122" y="89"/>
                  </a:cxn>
                  <a:cxn ang="0">
                    <a:pos x="114" y="82"/>
                  </a:cxn>
                  <a:cxn ang="0">
                    <a:pos x="105" y="76"/>
                  </a:cxn>
                  <a:cxn ang="0">
                    <a:pos x="97" y="72"/>
                  </a:cxn>
                  <a:cxn ang="0">
                    <a:pos x="89" y="67"/>
                  </a:cxn>
                  <a:cxn ang="0">
                    <a:pos x="82" y="64"/>
                  </a:cxn>
                  <a:cxn ang="0">
                    <a:pos x="75" y="61"/>
                  </a:cxn>
                  <a:cxn ang="0">
                    <a:pos x="70" y="61"/>
                  </a:cxn>
                  <a:cxn ang="0">
                    <a:pos x="61" y="61"/>
                  </a:cxn>
                  <a:cxn ang="0">
                    <a:pos x="54" y="61"/>
                  </a:cxn>
                  <a:cxn ang="0">
                    <a:pos x="45" y="62"/>
                  </a:cxn>
                  <a:cxn ang="0">
                    <a:pos x="36" y="62"/>
                  </a:cxn>
                  <a:cxn ang="0">
                    <a:pos x="27" y="62"/>
                  </a:cxn>
                  <a:cxn ang="0">
                    <a:pos x="18" y="62"/>
                  </a:cxn>
                  <a:cxn ang="0">
                    <a:pos x="11" y="62"/>
                  </a:cxn>
                  <a:cxn ang="0">
                    <a:pos x="5" y="61"/>
                  </a:cxn>
                  <a:cxn ang="0">
                    <a:pos x="0" y="61"/>
                  </a:cxn>
                  <a:cxn ang="0">
                    <a:pos x="25" y="0"/>
                  </a:cxn>
                </a:cxnLst>
                <a:rect l="0" t="0" r="r" b="b"/>
                <a:pathLst>
                  <a:path w="179" h="114">
                    <a:moveTo>
                      <a:pt x="25" y="0"/>
                    </a:moveTo>
                    <a:lnTo>
                      <a:pt x="27" y="1"/>
                    </a:lnTo>
                    <a:lnTo>
                      <a:pt x="30" y="4"/>
                    </a:lnTo>
                    <a:lnTo>
                      <a:pt x="34" y="4"/>
                    </a:lnTo>
                    <a:lnTo>
                      <a:pt x="37" y="6"/>
                    </a:lnTo>
                    <a:lnTo>
                      <a:pt x="41" y="9"/>
                    </a:lnTo>
                    <a:lnTo>
                      <a:pt x="46" y="11"/>
                    </a:lnTo>
                    <a:lnTo>
                      <a:pt x="48" y="12"/>
                    </a:lnTo>
                    <a:lnTo>
                      <a:pt x="54" y="17"/>
                    </a:lnTo>
                    <a:lnTo>
                      <a:pt x="59" y="20"/>
                    </a:lnTo>
                    <a:lnTo>
                      <a:pt x="66" y="22"/>
                    </a:lnTo>
                    <a:lnTo>
                      <a:pt x="71" y="25"/>
                    </a:lnTo>
                    <a:lnTo>
                      <a:pt x="75" y="29"/>
                    </a:lnTo>
                    <a:lnTo>
                      <a:pt x="82" y="32"/>
                    </a:lnTo>
                    <a:lnTo>
                      <a:pt x="88" y="37"/>
                    </a:lnTo>
                    <a:lnTo>
                      <a:pt x="93" y="40"/>
                    </a:lnTo>
                    <a:lnTo>
                      <a:pt x="98" y="43"/>
                    </a:lnTo>
                    <a:lnTo>
                      <a:pt x="104" y="45"/>
                    </a:lnTo>
                    <a:lnTo>
                      <a:pt x="111" y="48"/>
                    </a:lnTo>
                    <a:lnTo>
                      <a:pt x="116" y="48"/>
                    </a:lnTo>
                    <a:lnTo>
                      <a:pt x="122" y="50"/>
                    </a:lnTo>
                    <a:lnTo>
                      <a:pt x="129" y="50"/>
                    </a:lnTo>
                    <a:lnTo>
                      <a:pt x="134" y="51"/>
                    </a:lnTo>
                    <a:lnTo>
                      <a:pt x="141" y="50"/>
                    </a:lnTo>
                    <a:lnTo>
                      <a:pt x="147" y="50"/>
                    </a:lnTo>
                    <a:lnTo>
                      <a:pt x="152" y="50"/>
                    </a:lnTo>
                    <a:lnTo>
                      <a:pt x="156" y="50"/>
                    </a:lnTo>
                    <a:lnTo>
                      <a:pt x="161" y="50"/>
                    </a:lnTo>
                    <a:lnTo>
                      <a:pt x="166" y="50"/>
                    </a:lnTo>
                    <a:lnTo>
                      <a:pt x="172" y="50"/>
                    </a:lnTo>
                    <a:lnTo>
                      <a:pt x="179" y="51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38" y="106"/>
                    </a:lnTo>
                    <a:lnTo>
                      <a:pt x="132" y="101"/>
                    </a:lnTo>
                    <a:lnTo>
                      <a:pt x="129" y="95"/>
                    </a:lnTo>
                    <a:lnTo>
                      <a:pt x="125" y="92"/>
                    </a:lnTo>
                    <a:lnTo>
                      <a:pt x="122" y="89"/>
                    </a:lnTo>
                    <a:lnTo>
                      <a:pt x="118" y="86"/>
                    </a:lnTo>
                    <a:lnTo>
                      <a:pt x="114" y="82"/>
                    </a:lnTo>
                    <a:lnTo>
                      <a:pt x="109" y="79"/>
                    </a:lnTo>
                    <a:lnTo>
                      <a:pt x="105" y="76"/>
                    </a:lnTo>
                    <a:lnTo>
                      <a:pt x="100" y="75"/>
                    </a:lnTo>
                    <a:lnTo>
                      <a:pt x="97" y="72"/>
                    </a:lnTo>
                    <a:lnTo>
                      <a:pt x="95" y="68"/>
                    </a:lnTo>
                    <a:lnTo>
                      <a:pt x="89" y="67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2"/>
                    </a:lnTo>
                    <a:lnTo>
                      <a:pt x="75" y="61"/>
                    </a:lnTo>
                    <a:lnTo>
                      <a:pt x="71" y="61"/>
                    </a:lnTo>
                    <a:lnTo>
                      <a:pt x="70" y="61"/>
                    </a:lnTo>
                    <a:lnTo>
                      <a:pt x="66" y="61"/>
                    </a:lnTo>
                    <a:lnTo>
                      <a:pt x="61" y="61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48" y="61"/>
                    </a:lnTo>
                    <a:lnTo>
                      <a:pt x="45" y="62"/>
                    </a:lnTo>
                    <a:lnTo>
                      <a:pt x="39" y="62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7" y="62"/>
                    </a:lnTo>
                    <a:lnTo>
                      <a:pt x="23" y="62"/>
                    </a:lnTo>
                    <a:lnTo>
                      <a:pt x="18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7" y="61"/>
                    </a:lnTo>
                    <a:lnTo>
                      <a:pt x="5" y="6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5561" name="Rectangle 25"/>
            <p:cNvSpPr>
              <a:spLocks noChangeArrowheads="1"/>
            </p:cNvSpPr>
            <p:nvPr/>
          </p:nvSpPr>
          <p:spPr bwMode="auto">
            <a:xfrm>
              <a:off x="1579" y="1775"/>
              <a:ext cx="4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31" y="1199"/>
              <a:ext cx="2083" cy="1990"/>
              <a:chOff x="431" y="1199"/>
              <a:chExt cx="2083" cy="1990"/>
            </a:xfrm>
          </p:grpSpPr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>
                <a:off x="1272" y="1199"/>
                <a:ext cx="1153" cy="366"/>
              </a:xfrm>
              <a:custGeom>
                <a:avLst/>
                <a:gdLst/>
                <a:ahLst/>
                <a:cxnLst>
                  <a:cxn ang="0">
                    <a:pos x="59" y="3"/>
                  </a:cxn>
                  <a:cxn ang="0">
                    <a:pos x="84" y="11"/>
                  </a:cxn>
                  <a:cxn ang="0">
                    <a:pos x="116" y="20"/>
                  </a:cxn>
                  <a:cxn ang="0">
                    <a:pos x="155" y="29"/>
                  </a:cxn>
                  <a:cxn ang="0">
                    <a:pos x="200" y="41"/>
                  </a:cxn>
                  <a:cxn ang="0">
                    <a:pos x="246" y="54"/>
                  </a:cxn>
                  <a:cxn ang="0">
                    <a:pos x="297" y="70"/>
                  </a:cxn>
                  <a:cxn ang="0">
                    <a:pos x="344" y="85"/>
                  </a:cxn>
                  <a:cxn ang="0">
                    <a:pos x="393" y="102"/>
                  </a:cxn>
                  <a:cxn ang="0">
                    <a:pos x="435" y="118"/>
                  </a:cxn>
                  <a:cxn ang="0">
                    <a:pos x="478" y="136"/>
                  </a:cxn>
                  <a:cxn ang="0">
                    <a:pos x="523" y="151"/>
                  </a:cxn>
                  <a:cxn ang="0">
                    <a:pos x="567" y="164"/>
                  </a:cxn>
                  <a:cxn ang="0">
                    <a:pos x="612" y="179"/>
                  </a:cxn>
                  <a:cxn ang="0">
                    <a:pos x="655" y="189"/>
                  </a:cxn>
                  <a:cxn ang="0">
                    <a:pos x="696" y="198"/>
                  </a:cxn>
                  <a:cxn ang="0">
                    <a:pos x="738" y="207"/>
                  </a:cxn>
                  <a:cxn ang="0">
                    <a:pos x="775" y="211"/>
                  </a:cxn>
                  <a:cxn ang="0">
                    <a:pos x="811" y="216"/>
                  </a:cxn>
                  <a:cxn ang="0">
                    <a:pos x="846" y="218"/>
                  </a:cxn>
                  <a:cxn ang="0">
                    <a:pos x="876" y="220"/>
                  </a:cxn>
                  <a:cxn ang="0">
                    <a:pos x="911" y="223"/>
                  </a:cxn>
                  <a:cxn ang="0">
                    <a:pos x="948" y="228"/>
                  </a:cxn>
                  <a:cxn ang="0">
                    <a:pos x="984" y="234"/>
                  </a:cxn>
                  <a:cxn ang="0">
                    <a:pos x="1021" y="244"/>
                  </a:cxn>
                  <a:cxn ang="0">
                    <a:pos x="1057" y="252"/>
                  </a:cxn>
                  <a:cxn ang="0">
                    <a:pos x="1088" y="261"/>
                  </a:cxn>
                  <a:cxn ang="0">
                    <a:pos x="1112" y="267"/>
                  </a:cxn>
                  <a:cxn ang="0">
                    <a:pos x="1145" y="277"/>
                  </a:cxn>
                  <a:cxn ang="0">
                    <a:pos x="1082" y="364"/>
                  </a:cxn>
                  <a:cxn ang="0">
                    <a:pos x="1049" y="354"/>
                  </a:cxn>
                  <a:cxn ang="0">
                    <a:pos x="1019" y="346"/>
                  </a:cxn>
                  <a:cxn ang="0">
                    <a:pos x="986" y="335"/>
                  </a:cxn>
                  <a:cxn ang="0">
                    <a:pos x="950" y="325"/>
                  </a:cxn>
                  <a:cxn ang="0">
                    <a:pos x="911" y="313"/>
                  </a:cxn>
                  <a:cxn ang="0">
                    <a:pos x="874" y="300"/>
                  </a:cxn>
                  <a:cxn ang="0">
                    <a:pos x="836" y="289"/>
                  </a:cxn>
                  <a:cxn ang="0">
                    <a:pos x="801" y="275"/>
                  </a:cxn>
                  <a:cxn ang="0">
                    <a:pos x="775" y="264"/>
                  </a:cxn>
                  <a:cxn ang="0">
                    <a:pos x="744" y="251"/>
                  </a:cxn>
                  <a:cxn ang="0">
                    <a:pos x="708" y="236"/>
                  </a:cxn>
                  <a:cxn ang="0">
                    <a:pos x="665" y="225"/>
                  </a:cxn>
                  <a:cxn ang="0">
                    <a:pos x="620" y="210"/>
                  </a:cxn>
                  <a:cxn ang="0">
                    <a:pos x="572" y="195"/>
                  </a:cxn>
                  <a:cxn ang="0">
                    <a:pos x="521" y="184"/>
                  </a:cxn>
                  <a:cxn ang="0">
                    <a:pos x="470" y="174"/>
                  </a:cxn>
                  <a:cxn ang="0">
                    <a:pos x="419" y="162"/>
                  </a:cxn>
                  <a:cxn ang="0">
                    <a:pos x="370" y="154"/>
                  </a:cxn>
                  <a:cxn ang="0">
                    <a:pos x="322" y="151"/>
                  </a:cxn>
                  <a:cxn ang="0">
                    <a:pos x="279" y="146"/>
                  </a:cxn>
                  <a:cxn ang="0">
                    <a:pos x="236" y="141"/>
                  </a:cxn>
                  <a:cxn ang="0">
                    <a:pos x="196" y="134"/>
                  </a:cxn>
                  <a:cxn ang="0">
                    <a:pos x="155" y="126"/>
                  </a:cxn>
                  <a:cxn ang="0">
                    <a:pos x="118" y="118"/>
                  </a:cxn>
                  <a:cxn ang="0">
                    <a:pos x="88" y="108"/>
                  </a:cxn>
                  <a:cxn ang="0">
                    <a:pos x="57" y="100"/>
                  </a:cxn>
                  <a:cxn ang="0">
                    <a:pos x="31" y="88"/>
                  </a:cxn>
                  <a:cxn ang="0">
                    <a:pos x="2" y="79"/>
                  </a:cxn>
                </a:cxnLst>
                <a:rect l="0" t="0" r="r" b="b"/>
                <a:pathLst>
                  <a:path w="1153" h="366">
                    <a:moveTo>
                      <a:pt x="37" y="0"/>
                    </a:moveTo>
                    <a:lnTo>
                      <a:pt x="37" y="0"/>
                    </a:lnTo>
                    <a:lnTo>
                      <a:pt x="41" y="0"/>
                    </a:lnTo>
                    <a:lnTo>
                      <a:pt x="47" y="1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3" y="5"/>
                    </a:lnTo>
                    <a:lnTo>
                      <a:pt x="65" y="6"/>
                    </a:lnTo>
                    <a:lnTo>
                      <a:pt x="70" y="6"/>
                    </a:lnTo>
                    <a:lnTo>
                      <a:pt x="74" y="8"/>
                    </a:lnTo>
                    <a:lnTo>
                      <a:pt x="78" y="10"/>
                    </a:lnTo>
                    <a:lnTo>
                      <a:pt x="84" y="11"/>
                    </a:lnTo>
                    <a:lnTo>
                      <a:pt x="88" y="11"/>
                    </a:lnTo>
                    <a:lnTo>
                      <a:pt x="94" y="13"/>
                    </a:lnTo>
                    <a:lnTo>
                      <a:pt x="98" y="15"/>
                    </a:lnTo>
                    <a:lnTo>
                      <a:pt x="104" y="15"/>
                    </a:lnTo>
                    <a:lnTo>
                      <a:pt x="110" y="16"/>
                    </a:lnTo>
                    <a:lnTo>
                      <a:pt x="116" y="20"/>
                    </a:lnTo>
                    <a:lnTo>
                      <a:pt x="122" y="20"/>
                    </a:lnTo>
                    <a:lnTo>
                      <a:pt x="128" y="21"/>
                    </a:lnTo>
                    <a:lnTo>
                      <a:pt x="137" y="23"/>
                    </a:lnTo>
                    <a:lnTo>
                      <a:pt x="143" y="24"/>
                    </a:lnTo>
                    <a:lnTo>
                      <a:pt x="149" y="26"/>
                    </a:lnTo>
                    <a:lnTo>
                      <a:pt x="155" y="29"/>
                    </a:lnTo>
                    <a:lnTo>
                      <a:pt x="163" y="31"/>
                    </a:lnTo>
                    <a:lnTo>
                      <a:pt x="171" y="34"/>
                    </a:lnTo>
                    <a:lnTo>
                      <a:pt x="179" y="34"/>
                    </a:lnTo>
                    <a:lnTo>
                      <a:pt x="185" y="36"/>
                    </a:lnTo>
                    <a:lnTo>
                      <a:pt x="193" y="39"/>
                    </a:lnTo>
                    <a:lnTo>
                      <a:pt x="200" y="41"/>
                    </a:lnTo>
                    <a:lnTo>
                      <a:pt x="208" y="42"/>
                    </a:lnTo>
                    <a:lnTo>
                      <a:pt x="216" y="44"/>
                    </a:lnTo>
                    <a:lnTo>
                      <a:pt x="224" y="47"/>
                    </a:lnTo>
                    <a:lnTo>
                      <a:pt x="232" y="49"/>
                    </a:lnTo>
                    <a:lnTo>
                      <a:pt x="240" y="52"/>
                    </a:lnTo>
                    <a:lnTo>
                      <a:pt x="246" y="54"/>
                    </a:lnTo>
                    <a:lnTo>
                      <a:pt x="254" y="56"/>
                    </a:lnTo>
                    <a:lnTo>
                      <a:pt x="265" y="59"/>
                    </a:lnTo>
                    <a:lnTo>
                      <a:pt x="271" y="61"/>
                    </a:lnTo>
                    <a:lnTo>
                      <a:pt x="279" y="64"/>
                    </a:lnTo>
                    <a:lnTo>
                      <a:pt x="287" y="67"/>
                    </a:lnTo>
                    <a:lnTo>
                      <a:pt x="297" y="70"/>
                    </a:lnTo>
                    <a:lnTo>
                      <a:pt x="305" y="72"/>
                    </a:lnTo>
                    <a:lnTo>
                      <a:pt x="311" y="75"/>
                    </a:lnTo>
                    <a:lnTo>
                      <a:pt x="320" y="77"/>
                    </a:lnTo>
                    <a:lnTo>
                      <a:pt x="328" y="80"/>
                    </a:lnTo>
                    <a:lnTo>
                      <a:pt x="336" y="82"/>
                    </a:lnTo>
                    <a:lnTo>
                      <a:pt x="344" y="85"/>
                    </a:lnTo>
                    <a:lnTo>
                      <a:pt x="352" y="87"/>
                    </a:lnTo>
                    <a:lnTo>
                      <a:pt x="360" y="90"/>
                    </a:lnTo>
                    <a:lnTo>
                      <a:pt x="368" y="93"/>
                    </a:lnTo>
                    <a:lnTo>
                      <a:pt x="374" y="95"/>
                    </a:lnTo>
                    <a:lnTo>
                      <a:pt x="385" y="100"/>
                    </a:lnTo>
                    <a:lnTo>
                      <a:pt x="393" y="102"/>
                    </a:lnTo>
                    <a:lnTo>
                      <a:pt x="399" y="105"/>
                    </a:lnTo>
                    <a:lnTo>
                      <a:pt x="407" y="108"/>
                    </a:lnTo>
                    <a:lnTo>
                      <a:pt x="413" y="110"/>
                    </a:lnTo>
                    <a:lnTo>
                      <a:pt x="421" y="113"/>
                    </a:lnTo>
                    <a:lnTo>
                      <a:pt x="427" y="116"/>
                    </a:lnTo>
                    <a:lnTo>
                      <a:pt x="435" y="118"/>
                    </a:lnTo>
                    <a:lnTo>
                      <a:pt x="441" y="121"/>
                    </a:lnTo>
                    <a:lnTo>
                      <a:pt x="450" y="125"/>
                    </a:lnTo>
                    <a:lnTo>
                      <a:pt x="456" y="126"/>
                    </a:lnTo>
                    <a:lnTo>
                      <a:pt x="464" y="129"/>
                    </a:lnTo>
                    <a:lnTo>
                      <a:pt x="470" y="131"/>
                    </a:lnTo>
                    <a:lnTo>
                      <a:pt x="478" y="136"/>
                    </a:lnTo>
                    <a:lnTo>
                      <a:pt x="484" y="138"/>
                    </a:lnTo>
                    <a:lnTo>
                      <a:pt x="492" y="141"/>
                    </a:lnTo>
                    <a:lnTo>
                      <a:pt x="500" y="143"/>
                    </a:lnTo>
                    <a:lnTo>
                      <a:pt x="506" y="146"/>
                    </a:lnTo>
                    <a:lnTo>
                      <a:pt x="515" y="147"/>
                    </a:lnTo>
                    <a:lnTo>
                      <a:pt x="523" y="151"/>
                    </a:lnTo>
                    <a:lnTo>
                      <a:pt x="531" y="152"/>
                    </a:lnTo>
                    <a:lnTo>
                      <a:pt x="537" y="156"/>
                    </a:lnTo>
                    <a:lnTo>
                      <a:pt x="545" y="157"/>
                    </a:lnTo>
                    <a:lnTo>
                      <a:pt x="551" y="159"/>
                    </a:lnTo>
                    <a:lnTo>
                      <a:pt x="559" y="162"/>
                    </a:lnTo>
                    <a:lnTo>
                      <a:pt x="567" y="164"/>
                    </a:lnTo>
                    <a:lnTo>
                      <a:pt x="574" y="167"/>
                    </a:lnTo>
                    <a:lnTo>
                      <a:pt x="582" y="169"/>
                    </a:lnTo>
                    <a:lnTo>
                      <a:pt x="588" y="170"/>
                    </a:lnTo>
                    <a:lnTo>
                      <a:pt x="596" y="174"/>
                    </a:lnTo>
                    <a:lnTo>
                      <a:pt x="602" y="175"/>
                    </a:lnTo>
                    <a:lnTo>
                      <a:pt x="612" y="179"/>
                    </a:lnTo>
                    <a:lnTo>
                      <a:pt x="616" y="179"/>
                    </a:lnTo>
                    <a:lnTo>
                      <a:pt x="626" y="182"/>
                    </a:lnTo>
                    <a:lnTo>
                      <a:pt x="633" y="184"/>
                    </a:lnTo>
                    <a:lnTo>
                      <a:pt x="639" y="185"/>
                    </a:lnTo>
                    <a:lnTo>
                      <a:pt x="647" y="187"/>
                    </a:lnTo>
                    <a:lnTo>
                      <a:pt x="655" y="189"/>
                    </a:lnTo>
                    <a:lnTo>
                      <a:pt x="661" y="190"/>
                    </a:lnTo>
                    <a:lnTo>
                      <a:pt x="667" y="192"/>
                    </a:lnTo>
                    <a:lnTo>
                      <a:pt x="675" y="193"/>
                    </a:lnTo>
                    <a:lnTo>
                      <a:pt x="681" y="195"/>
                    </a:lnTo>
                    <a:lnTo>
                      <a:pt x="689" y="195"/>
                    </a:lnTo>
                    <a:lnTo>
                      <a:pt x="696" y="198"/>
                    </a:lnTo>
                    <a:lnTo>
                      <a:pt x="704" y="200"/>
                    </a:lnTo>
                    <a:lnTo>
                      <a:pt x="710" y="200"/>
                    </a:lnTo>
                    <a:lnTo>
                      <a:pt x="716" y="203"/>
                    </a:lnTo>
                    <a:lnTo>
                      <a:pt x="724" y="203"/>
                    </a:lnTo>
                    <a:lnTo>
                      <a:pt x="730" y="205"/>
                    </a:lnTo>
                    <a:lnTo>
                      <a:pt x="738" y="207"/>
                    </a:lnTo>
                    <a:lnTo>
                      <a:pt x="744" y="207"/>
                    </a:lnTo>
                    <a:lnTo>
                      <a:pt x="748" y="208"/>
                    </a:lnTo>
                    <a:lnTo>
                      <a:pt x="756" y="210"/>
                    </a:lnTo>
                    <a:lnTo>
                      <a:pt x="763" y="211"/>
                    </a:lnTo>
                    <a:lnTo>
                      <a:pt x="769" y="211"/>
                    </a:lnTo>
                    <a:lnTo>
                      <a:pt x="775" y="211"/>
                    </a:lnTo>
                    <a:lnTo>
                      <a:pt x="783" y="213"/>
                    </a:lnTo>
                    <a:lnTo>
                      <a:pt x="789" y="213"/>
                    </a:lnTo>
                    <a:lnTo>
                      <a:pt x="795" y="215"/>
                    </a:lnTo>
                    <a:lnTo>
                      <a:pt x="799" y="215"/>
                    </a:lnTo>
                    <a:lnTo>
                      <a:pt x="805" y="215"/>
                    </a:lnTo>
                    <a:lnTo>
                      <a:pt x="811" y="216"/>
                    </a:lnTo>
                    <a:lnTo>
                      <a:pt x="815" y="216"/>
                    </a:lnTo>
                    <a:lnTo>
                      <a:pt x="822" y="216"/>
                    </a:lnTo>
                    <a:lnTo>
                      <a:pt x="830" y="216"/>
                    </a:lnTo>
                    <a:lnTo>
                      <a:pt x="836" y="218"/>
                    </a:lnTo>
                    <a:lnTo>
                      <a:pt x="840" y="218"/>
                    </a:lnTo>
                    <a:lnTo>
                      <a:pt x="846" y="218"/>
                    </a:lnTo>
                    <a:lnTo>
                      <a:pt x="850" y="218"/>
                    </a:lnTo>
                    <a:lnTo>
                      <a:pt x="856" y="220"/>
                    </a:lnTo>
                    <a:lnTo>
                      <a:pt x="860" y="220"/>
                    </a:lnTo>
                    <a:lnTo>
                      <a:pt x="866" y="220"/>
                    </a:lnTo>
                    <a:lnTo>
                      <a:pt x="870" y="220"/>
                    </a:lnTo>
                    <a:lnTo>
                      <a:pt x="876" y="220"/>
                    </a:lnTo>
                    <a:lnTo>
                      <a:pt x="880" y="220"/>
                    </a:lnTo>
                    <a:lnTo>
                      <a:pt x="887" y="220"/>
                    </a:lnTo>
                    <a:lnTo>
                      <a:pt x="893" y="220"/>
                    </a:lnTo>
                    <a:lnTo>
                      <a:pt x="899" y="221"/>
                    </a:lnTo>
                    <a:lnTo>
                      <a:pt x="905" y="221"/>
                    </a:lnTo>
                    <a:lnTo>
                      <a:pt x="911" y="223"/>
                    </a:lnTo>
                    <a:lnTo>
                      <a:pt x="917" y="223"/>
                    </a:lnTo>
                    <a:lnTo>
                      <a:pt x="923" y="225"/>
                    </a:lnTo>
                    <a:lnTo>
                      <a:pt x="929" y="225"/>
                    </a:lnTo>
                    <a:lnTo>
                      <a:pt x="935" y="226"/>
                    </a:lnTo>
                    <a:lnTo>
                      <a:pt x="941" y="226"/>
                    </a:lnTo>
                    <a:lnTo>
                      <a:pt x="948" y="228"/>
                    </a:lnTo>
                    <a:lnTo>
                      <a:pt x="954" y="228"/>
                    </a:lnTo>
                    <a:lnTo>
                      <a:pt x="962" y="230"/>
                    </a:lnTo>
                    <a:lnTo>
                      <a:pt x="966" y="231"/>
                    </a:lnTo>
                    <a:lnTo>
                      <a:pt x="972" y="233"/>
                    </a:lnTo>
                    <a:lnTo>
                      <a:pt x="978" y="233"/>
                    </a:lnTo>
                    <a:lnTo>
                      <a:pt x="984" y="234"/>
                    </a:lnTo>
                    <a:lnTo>
                      <a:pt x="990" y="236"/>
                    </a:lnTo>
                    <a:lnTo>
                      <a:pt x="998" y="236"/>
                    </a:lnTo>
                    <a:lnTo>
                      <a:pt x="1002" y="239"/>
                    </a:lnTo>
                    <a:lnTo>
                      <a:pt x="1009" y="239"/>
                    </a:lnTo>
                    <a:lnTo>
                      <a:pt x="1015" y="241"/>
                    </a:lnTo>
                    <a:lnTo>
                      <a:pt x="1021" y="244"/>
                    </a:lnTo>
                    <a:lnTo>
                      <a:pt x="1027" y="244"/>
                    </a:lnTo>
                    <a:lnTo>
                      <a:pt x="1033" y="246"/>
                    </a:lnTo>
                    <a:lnTo>
                      <a:pt x="1039" y="248"/>
                    </a:lnTo>
                    <a:lnTo>
                      <a:pt x="1045" y="249"/>
                    </a:lnTo>
                    <a:lnTo>
                      <a:pt x="1051" y="251"/>
                    </a:lnTo>
                    <a:lnTo>
                      <a:pt x="1057" y="252"/>
                    </a:lnTo>
                    <a:lnTo>
                      <a:pt x="1061" y="252"/>
                    </a:lnTo>
                    <a:lnTo>
                      <a:pt x="1067" y="254"/>
                    </a:lnTo>
                    <a:lnTo>
                      <a:pt x="1072" y="256"/>
                    </a:lnTo>
                    <a:lnTo>
                      <a:pt x="1076" y="257"/>
                    </a:lnTo>
                    <a:lnTo>
                      <a:pt x="1082" y="257"/>
                    </a:lnTo>
                    <a:lnTo>
                      <a:pt x="1088" y="261"/>
                    </a:lnTo>
                    <a:lnTo>
                      <a:pt x="1092" y="261"/>
                    </a:lnTo>
                    <a:lnTo>
                      <a:pt x="1096" y="262"/>
                    </a:lnTo>
                    <a:lnTo>
                      <a:pt x="1100" y="264"/>
                    </a:lnTo>
                    <a:lnTo>
                      <a:pt x="1104" y="266"/>
                    </a:lnTo>
                    <a:lnTo>
                      <a:pt x="1110" y="266"/>
                    </a:lnTo>
                    <a:lnTo>
                      <a:pt x="1112" y="267"/>
                    </a:lnTo>
                    <a:lnTo>
                      <a:pt x="1116" y="269"/>
                    </a:lnTo>
                    <a:lnTo>
                      <a:pt x="1120" y="269"/>
                    </a:lnTo>
                    <a:lnTo>
                      <a:pt x="1128" y="272"/>
                    </a:lnTo>
                    <a:lnTo>
                      <a:pt x="1135" y="274"/>
                    </a:lnTo>
                    <a:lnTo>
                      <a:pt x="1141" y="277"/>
                    </a:lnTo>
                    <a:lnTo>
                      <a:pt x="1145" y="277"/>
                    </a:lnTo>
                    <a:lnTo>
                      <a:pt x="1151" y="280"/>
                    </a:lnTo>
                    <a:lnTo>
                      <a:pt x="1153" y="280"/>
                    </a:lnTo>
                    <a:lnTo>
                      <a:pt x="1090" y="366"/>
                    </a:lnTo>
                    <a:lnTo>
                      <a:pt x="1088" y="364"/>
                    </a:lnTo>
                    <a:lnTo>
                      <a:pt x="1086" y="364"/>
                    </a:lnTo>
                    <a:lnTo>
                      <a:pt x="1082" y="364"/>
                    </a:lnTo>
                    <a:lnTo>
                      <a:pt x="1078" y="362"/>
                    </a:lnTo>
                    <a:lnTo>
                      <a:pt x="1074" y="361"/>
                    </a:lnTo>
                    <a:lnTo>
                      <a:pt x="1067" y="359"/>
                    </a:lnTo>
                    <a:lnTo>
                      <a:pt x="1059" y="357"/>
                    </a:lnTo>
                    <a:lnTo>
                      <a:pt x="1053" y="356"/>
                    </a:lnTo>
                    <a:lnTo>
                      <a:pt x="1049" y="354"/>
                    </a:lnTo>
                    <a:lnTo>
                      <a:pt x="1045" y="353"/>
                    </a:lnTo>
                    <a:lnTo>
                      <a:pt x="1039" y="351"/>
                    </a:lnTo>
                    <a:lnTo>
                      <a:pt x="1035" y="351"/>
                    </a:lnTo>
                    <a:lnTo>
                      <a:pt x="1029" y="349"/>
                    </a:lnTo>
                    <a:lnTo>
                      <a:pt x="1025" y="346"/>
                    </a:lnTo>
                    <a:lnTo>
                      <a:pt x="1019" y="346"/>
                    </a:lnTo>
                    <a:lnTo>
                      <a:pt x="1015" y="344"/>
                    </a:lnTo>
                    <a:lnTo>
                      <a:pt x="1009" y="343"/>
                    </a:lnTo>
                    <a:lnTo>
                      <a:pt x="1004" y="339"/>
                    </a:lnTo>
                    <a:lnTo>
                      <a:pt x="998" y="339"/>
                    </a:lnTo>
                    <a:lnTo>
                      <a:pt x="992" y="336"/>
                    </a:lnTo>
                    <a:lnTo>
                      <a:pt x="986" y="335"/>
                    </a:lnTo>
                    <a:lnTo>
                      <a:pt x="980" y="335"/>
                    </a:lnTo>
                    <a:lnTo>
                      <a:pt x="976" y="331"/>
                    </a:lnTo>
                    <a:lnTo>
                      <a:pt x="970" y="331"/>
                    </a:lnTo>
                    <a:lnTo>
                      <a:pt x="964" y="328"/>
                    </a:lnTo>
                    <a:lnTo>
                      <a:pt x="958" y="326"/>
                    </a:lnTo>
                    <a:lnTo>
                      <a:pt x="950" y="325"/>
                    </a:lnTo>
                    <a:lnTo>
                      <a:pt x="943" y="323"/>
                    </a:lnTo>
                    <a:lnTo>
                      <a:pt x="937" y="321"/>
                    </a:lnTo>
                    <a:lnTo>
                      <a:pt x="931" y="318"/>
                    </a:lnTo>
                    <a:lnTo>
                      <a:pt x="925" y="316"/>
                    </a:lnTo>
                    <a:lnTo>
                      <a:pt x="919" y="315"/>
                    </a:lnTo>
                    <a:lnTo>
                      <a:pt x="911" y="313"/>
                    </a:lnTo>
                    <a:lnTo>
                      <a:pt x="905" y="310"/>
                    </a:lnTo>
                    <a:lnTo>
                      <a:pt x="899" y="310"/>
                    </a:lnTo>
                    <a:lnTo>
                      <a:pt x="893" y="307"/>
                    </a:lnTo>
                    <a:lnTo>
                      <a:pt x="887" y="303"/>
                    </a:lnTo>
                    <a:lnTo>
                      <a:pt x="880" y="302"/>
                    </a:lnTo>
                    <a:lnTo>
                      <a:pt x="874" y="300"/>
                    </a:lnTo>
                    <a:lnTo>
                      <a:pt x="868" y="298"/>
                    </a:lnTo>
                    <a:lnTo>
                      <a:pt x="862" y="297"/>
                    </a:lnTo>
                    <a:lnTo>
                      <a:pt x="856" y="293"/>
                    </a:lnTo>
                    <a:lnTo>
                      <a:pt x="848" y="292"/>
                    </a:lnTo>
                    <a:lnTo>
                      <a:pt x="842" y="290"/>
                    </a:lnTo>
                    <a:lnTo>
                      <a:pt x="836" y="289"/>
                    </a:lnTo>
                    <a:lnTo>
                      <a:pt x="830" y="285"/>
                    </a:lnTo>
                    <a:lnTo>
                      <a:pt x="826" y="284"/>
                    </a:lnTo>
                    <a:lnTo>
                      <a:pt x="819" y="282"/>
                    </a:lnTo>
                    <a:lnTo>
                      <a:pt x="813" y="280"/>
                    </a:lnTo>
                    <a:lnTo>
                      <a:pt x="807" y="277"/>
                    </a:lnTo>
                    <a:lnTo>
                      <a:pt x="801" y="275"/>
                    </a:lnTo>
                    <a:lnTo>
                      <a:pt x="799" y="274"/>
                    </a:lnTo>
                    <a:lnTo>
                      <a:pt x="793" y="271"/>
                    </a:lnTo>
                    <a:lnTo>
                      <a:pt x="789" y="269"/>
                    </a:lnTo>
                    <a:lnTo>
                      <a:pt x="785" y="267"/>
                    </a:lnTo>
                    <a:lnTo>
                      <a:pt x="779" y="266"/>
                    </a:lnTo>
                    <a:lnTo>
                      <a:pt x="775" y="264"/>
                    </a:lnTo>
                    <a:lnTo>
                      <a:pt x="771" y="261"/>
                    </a:lnTo>
                    <a:lnTo>
                      <a:pt x="765" y="259"/>
                    </a:lnTo>
                    <a:lnTo>
                      <a:pt x="759" y="257"/>
                    </a:lnTo>
                    <a:lnTo>
                      <a:pt x="754" y="256"/>
                    </a:lnTo>
                    <a:lnTo>
                      <a:pt x="748" y="252"/>
                    </a:lnTo>
                    <a:lnTo>
                      <a:pt x="744" y="251"/>
                    </a:lnTo>
                    <a:lnTo>
                      <a:pt x="738" y="249"/>
                    </a:lnTo>
                    <a:lnTo>
                      <a:pt x="732" y="248"/>
                    </a:lnTo>
                    <a:lnTo>
                      <a:pt x="724" y="244"/>
                    </a:lnTo>
                    <a:lnTo>
                      <a:pt x="718" y="243"/>
                    </a:lnTo>
                    <a:lnTo>
                      <a:pt x="714" y="239"/>
                    </a:lnTo>
                    <a:lnTo>
                      <a:pt x="708" y="236"/>
                    </a:lnTo>
                    <a:lnTo>
                      <a:pt x="700" y="234"/>
                    </a:lnTo>
                    <a:lnTo>
                      <a:pt x="693" y="233"/>
                    </a:lnTo>
                    <a:lnTo>
                      <a:pt x="687" y="231"/>
                    </a:lnTo>
                    <a:lnTo>
                      <a:pt x="679" y="228"/>
                    </a:lnTo>
                    <a:lnTo>
                      <a:pt x="673" y="226"/>
                    </a:lnTo>
                    <a:lnTo>
                      <a:pt x="665" y="225"/>
                    </a:lnTo>
                    <a:lnTo>
                      <a:pt x="657" y="221"/>
                    </a:lnTo>
                    <a:lnTo>
                      <a:pt x="649" y="220"/>
                    </a:lnTo>
                    <a:lnTo>
                      <a:pt x="643" y="216"/>
                    </a:lnTo>
                    <a:lnTo>
                      <a:pt x="635" y="215"/>
                    </a:lnTo>
                    <a:lnTo>
                      <a:pt x="626" y="213"/>
                    </a:lnTo>
                    <a:lnTo>
                      <a:pt x="620" y="210"/>
                    </a:lnTo>
                    <a:lnTo>
                      <a:pt x="612" y="207"/>
                    </a:lnTo>
                    <a:lnTo>
                      <a:pt x="602" y="205"/>
                    </a:lnTo>
                    <a:lnTo>
                      <a:pt x="596" y="203"/>
                    </a:lnTo>
                    <a:lnTo>
                      <a:pt x="586" y="200"/>
                    </a:lnTo>
                    <a:lnTo>
                      <a:pt x="580" y="198"/>
                    </a:lnTo>
                    <a:lnTo>
                      <a:pt x="572" y="195"/>
                    </a:lnTo>
                    <a:lnTo>
                      <a:pt x="565" y="195"/>
                    </a:lnTo>
                    <a:lnTo>
                      <a:pt x="555" y="192"/>
                    </a:lnTo>
                    <a:lnTo>
                      <a:pt x="545" y="190"/>
                    </a:lnTo>
                    <a:lnTo>
                      <a:pt x="539" y="187"/>
                    </a:lnTo>
                    <a:lnTo>
                      <a:pt x="531" y="187"/>
                    </a:lnTo>
                    <a:lnTo>
                      <a:pt x="521" y="184"/>
                    </a:lnTo>
                    <a:lnTo>
                      <a:pt x="513" y="182"/>
                    </a:lnTo>
                    <a:lnTo>
                      <a:pt x="504" y="179"/>
                    </a:lnTo>
                    <a:lnTo>
                      <a:pt x="496" y="179"/>
                    </a:lnTo>
                    <a:lnTo>
                      <a:pt x="488" y="177"/>
                    </a:lnTo>
                    <a:lnTo>
                      <a:pt x="478" y="174"/>
                    </a:lnTo>
                    <a:lnTo>
                      <a:pt x="470" y="174"/>
                    </a:lnTo>
                    <a:lnTo>
                      <a:pt x="462" y="170"/>
                    </a:lnTo>
                    <a:lnTo>
                      <a:pt x="454" y="170"/>
                    </a:lnTo>
                    <a:lnTo>
                      <a:pt x="446" y="169"/>
                    </a:lnTo>
                    <a:lnTo>
                      <a:pt x="437" y="166"/>
                    </a:lnTo>
                    <a:lnTo>
                      <a:pt x="429" y="164"/>
                    </a:lnTo>
                    <a:lnTo>
                      <a:pt x="419" y="162"/>
                    </a:lnTo>
                    <a:lnTo>
                      <a:pt x="411" y="161"/>
                    </a:lnTo>
                    <a:lnTo>
                      <a:pt x="403" y="159"/>
                    </a:lnTo>
                    <a:lnTo>
                      <a:pt x="395" y="159"/>
                    </a:lnTo>
                    <a:lnTo>
                      <a:pt x="385" y="157"/>
                    </a:lnTo>
                    <a:lnTo>
                      <a:pt x="378" y="156"/>
                    </a:lnTo>
                    <a:lnTo>
                      <a:pt x="370" y="154"/>
                    </a:lnTo>
                    <a:lnTo>
                      <a:pt x="362" y="154"/>
                    </a:lnTo>
                    <a:lnTo>
                      <a:pt x="354" y="152"/>
                    </a:lnTo>
                    <a:lnTo>
                      <a:pt x="346" y="152"/>
                    </a:lnTo>
                    <a:lnTo>
                      <a:pt x="338" y="151"/>
                    </a:lnTo>
                    <a:lnTo>
                      <a:pt x="330" y="151"/>
                    </a:lnTo>
                    <a:lnTo>
                      <a:pt x="322" y="151"/>
                    </a:lnTo>
                    <a:lnTo>
                      <a:pt x="317" y="149"/>
                    </a:lnTo>
                    <a:lnTo>
                      <a:pt x="307" y="149"/>
                    </a:lnTo>
                    <a:lnTo>
                      <a:pt x="301" y="149"/>
                    </a:lnTo>
                    <a:lnTo>
                      <a:pt x="293" y="147"/>
                    </a:lnTo>
                    <a:lnTo>
                      <a:pt x="287" y="147"/>
                    </a:lnTo>
                    <a:lnTo>
                      <a:pt x="279" y="146"/>
                    </a:lnTo>
                    <a:lnTo>
                      <a:pt x="271" y="146"/>
                    </a:lnTo>
                    <a:lnTo>
                      <a:pt x="265" y="146"/>
                    </a:lnTo>
                    <a:lnTo>
                      <a:pt x="257" y="144"/>
                    </a:lnTo>
                    <a:lnTo>
                      <a:pt x="248" y="144"/>
                    </a:lnTo>
                    <a:lnTo>
                      <a:pt x="242" y="143"/>
                    </a:lnTo>
                    <a:lnTo>
                      <a:pt x="236" y="141"/>
                    </a:lnTo>
                    <a:lnTo>
                      <a:pt x="230" y="141"/>
                    </a:lnTo>
                    <a:lnTo>
                      <a:pt x="222" y="139"/>
                    </a:lnTo>
                    <a:lnTo>
                      <a:pt x="216" y="138"/>
                    </a:lnTo>
                    <a:lnTo>
                      <a:pt x="208" y="138"/>
                    </a:lnTo>
                    <a:lnTo>
                      <a:pt x="200" y="138"/>
                    </a:lnTo>
                    <a:lnTo>
                      <a:pt x="196" y="134"/>
                    </a:lnTo>
                    <a:lnTo>
                      <a:pt x="189" y="134"/>
                    </a:lnTo>
                    <a:lnTo>
                      <a:pt x="181" y="131"/>
                    </a:lnTo>
                    <a:lnTo>
                      <a:pt x="175" y="129"/>
                    </a:lnTo>
                    <a:lnTo>
                      <a:pt x="169" y="128"/>
                    </a:lnTo>
                    <a:lnTo>
                      <a:pt x="161" y="126"/>
                    </a:lnTo>
                    <a:lnTo>
                      <a:pt x="155" y="126"/>
                    </a:lnTo>
                    <a:lnTo>
                      <a:pt x="149" y="125"/>
                    </a:lnTo>
                    <a:lnTo>
                      <a:pt x="143" y="123"/>
                    </a:lnTo>
                    <a:lnTo>
                      <a:pt x="139" y="121"/>
                    </a:lnTo>
                    <a:lnTo>
                      <a:pt x="130" y="120"/>
                    </a:lnTo>
                    <a:lnTo>
                      <a:pt x="124" y="118"/>
                    </a:lnTo>
                    <a:lnTo>
                      <a:pt x="118" y="118"/>
                    </a:lnTo>
                    <a:lnTo>
                      <a:pt x="114" y="116"/>
                    </a:lnTo>
                    <a:lnTo>
                      <a:pt x="108" y="115"/>
                    </a:lnTo>
                    <a:lnTo>
                      <a:pt x="102" y="113"/>
                    </a:lnTo>
                    <a:lnTo>
                      <a:pt x="98" y="111"/>
                    </a:lnTo>
                    <a:lnTo>
                      <a:pt x="92" y="110"/>
                    </a:lnTo>
                    <a:lnTo>
                      <a:pt x="88" y="108"/>
                    </a:lnTo>
                    <a:lnTo>
                      <a:pt x="82" y="106"/>
                    </a:lnTo>
                    <a:lnTo>
                      <a:pt x="76" y="105"/>
                    </a:lnTo>
                    <a:lnTo>
                      <a:pt x="72" y="103"/>
                    </a:lnTo>
                    <a:lnTo>
                      <a:pt x="67" y="102"/>
                    </a:lnTo>
                    <a:lnTo>
                      <a:pt x="63" y="100"/>
                    </a:lnTo>
                    <a:lnTo>
                      <a:pt x="57" y="100"/>
                    </a:lnTo>
                    <a:lnTo>
                      <a:pt x="53" y="98"/>
                    </a:lnTo>
                    <a:lnTo>
                      <a:pt x="49" y="95"/>
                    </a:lnTo>
                    <a:lnTo>
                      <a:pt x="47" y="93"/>
                    </a:lnTo>
                    <a:lnTo>
                      <a:pt x="41" y="93"/>
                    </a:lnTo>
                    <a:lnTo>
                      <a:pt x="37" y="92"/>
                    </a:lnTo>
                    <a:lnTo>
                      <a:pt x="31" y="88"/>
                    </a:lnTo>
                    <a:lnTo>
                      <a:pt x="25" y="88"/>
                    </a:lnTo>
                    <a:lnTo>
                      <a:pt x="19" y="85"/>
                    </a:lnTo>
                    <a:lnTo>
                      <a:pt x="15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>
                <a:off x="431" y="1210"/>
                <a:ext cx="809" cy="1419"/>
              </a:xfrm>
              <a:custGeom>
                <a:avLst/>
                <a:gdLst/>
                <a:ahLst/>
                <a:cxnLst>
                  <a:cxn ang="0">
                    <a:pos x="713" y="10"/>
                  </a:cxn>
                  <a:cxn ang="0">
                    <a:pos x="699" y="35"/>
                  </a:cxn>
                  <a:cxn ang="0">
                    <a:pos x="683" y="69"/>
                  </a:cxn>
                  <a:cxn ang="0">
                    <a:pos x="661" y="114"/>
                  </a:cxn>
                  <a:cxn ang="0">
                    <a:pos x="640" y="164"/>
                  </a:cxn>
                  <a:cxn ang="0">
                    <a:pos x="614" y="217"/>
                  </a:cxn>
                  <a:cxn ang="0">
                    <a:pos x="589" y="273"/>
                  </a:cxn>
                  <a:cxn ang="0">
                    <a:pos x="567" y="324"/>
                  </a:cxn>
                  <a:cxn ang="0">
                    <a:pos x="547" y="373"/>
                  </a:cxn>
                  <a:cxn ang="0">
                    <a:pos x="530" y="415"/>
                  </a:cxn>
                  <a:cxn ang="0">
                    <a:pos x="518" y="451"/>
                  </a:cxn>
                  <a:cxn ang="0">
                    <a:pos x="502" y="496"/>
                  </a:cxn>
                  <a:cxn ang="0">
                    <a:pos x="478" y="548"/>
                  </a:cxn>
                  <a:cxn ang="0">
                    <a:pos x="451" y="607"/>
                  </a:cxn>
                  <a:cxn ang="0">
                    <a:pos x="419" y="671"/>
                  </a:cxn>
                  <a:cxn ang="0">
                    <a:pos x="386" y="739"/>
                  </a:cxn>
                  <a:cxn ang="0">
                    <a:pos x="348" y="806"/>
                  </a:cxn>
                  <a:cxn ang="0">
                    <a:pos x="311" y="871"/>
                  </a:cxn>
                  <a:cxn ang="0">
                    <a:pos x="274" y="934"/>
                  </a:cxn>
                  <a:cxn ang="0">
                    <a:pos x="240" y="990"/>
                  </a:cxn>
                  <a:cxn ang="0">
                    <a:pos x="207" y="1037"/>
                  </a:cxn>
                  <a:cxn ang="0">
                    <a:pos x="177" y="1078"/>
                  </a:cxn>
                  <a:cxn ang="0">
                    <a:pos x="148" y="1121"/>
                  </a:cxn>
                  <a:cxn ang="0">
                    <a:pos x="120" y="1165"/>
                  </a:cxn>
                  <a:cxn ang="0">
                    <a:pos x="93" y="1208"/>
                  </a:cxn>
                  <a:cxn ang="0">
                    <a:pos x="71" y="1249"/>
                  </a:cxn>
                  <a:cxn ang="0">
                    <a:pos x="51" y="1285"/>
                  </a:cxn>
                  <a:cxn ang="0">
                    <a:pos x="33" y="1318"/>
                  </a:cxn>
                  <a:cxn ang="0">
                    <a:pos x="18" y="1344"/>
                  </a:cxn>
                  <a:cxn ang="0">
                    <a:pos x="4" y="1367"/>
                  </a:cxn>
                  <a:cxn ang="0">
                    <a:pos x="110" y="1419"/>
                  </a:cxn>
                  <a:cxn ang="0">
                    <a:pos x="118" y="1403"/>
                  </a:cxn>
                  <a:cxn ang="0">
                    <a:pos x="132" y="1378"/>
                  </a:cxn>
                  <a:cxn ang="0">
                    <a:pos x="148" y="1347"/>
                  </a:cxn>
                  <a:cxn ang="0">
                    <a:pos x="169" y="1309"/>
                  </a:cxn>
                  <a:cxn ang="0">
                    <a:pos x="189" y="1267"/>
                  </a:cxn>
                  <a:cxn ang="0">
                    <a:pos x="213" y="1221"/>
                  </a:cxn>
                  <a:cxn ang="0">
                    <a:pos x="236" y="1173"/>
                  </a:cxn>
                  <a:cxn ang="0">
                    <a:pos x="254" y="1127"/>
                  </a:cxn>
                  <a:cxn ang="0">
                    <a:pos x="270" y="1081"/>
                  </a:cxn>
                  <a:cxn ang="0">
                    <a:pos x="282" y="1042"/>
                  </a:cxn>
                  <a:cxn ang="0">
                    <a:pos x="295" y="994"/>
                  </a:cxn>
                  <a:cxn ang="0">
                    <a:pos x="317" y="940"/>
                  </a:cxn>
                  <a:cxn ang="0">
                    <a:pos x="345" y="878"/>
                  </a:cxn>
                  <a:cxn ang="0">
                    <a:pos x="376" y="811"/>
                  </a:cxn>
                  <a:cxn ang="0">
                    <a:pos x="413" y="742"/>
                  </a:cxn>
                  <a:cxn ang="0">
                    <a:pos x="449" y="673"/>
                  </a:cxn>
                  <a:cxn ang="0">
                    <a:pos x="486" y="607"/>
                  </a:cxn>
                  <a:cxn ang="0">
                    <a:pos x="522" y="548"/>
                  </a:cxn>
                  <a:cxn ang="0">
                    <a:pos x="553" y="499"/>
                  </a:cxn>
                  <a:cxn ang="0">
                    <a:pos x="579" y="460"/>
                  </a:cxn>
                  <a:cxn ang="0">
                    <a:pos x="602" y="435"/>
                  </a:cxn>
                  <a:cxn ang="0">
                    <a:pos x="624" y="404"/>
                  </a:cxn>
                  <a:cxn ang="0">
                    <a:pos x="648" y="360"/>
                  </a:cxn>
                  <a:cxn ang="0">
                    <a:pos x="675" y="310"/>
                  </a:cxn>
                  <a:cxn ang="0">
                    <a:pos x="701" y="255"/>
                  </a:cxn>
                  <a:cxn ang="0">
                    <a:pos x="728" y="200"/>
                  </a:cxn>
                  <a:cxn ang="0">
                    <a:pos x="752" y="146"/>
                  </a:cxn>
                  <a:cxn ang="0">
                    <a:pos x="772" y="99"/>
                  </a:cxn>
                  <a:cxn ang="0">
                    <a:pos x="789" y="59"/>
                  </a:cxn>
                  <a:cxn ang="0">
                    <a:pos x="801" y="31"/>
                  </a:cxn>
                  <a:cxn ang="0">
                    <a:pos x="809" y="15"/>
                  </a:cxn>
                </a:cxnLst>
                <a:rect l="0" t="0" r="r" b="b"/>
                <a:pathLst>
                  <a:path w="809" h="1419">
                    <a:moveTo>
                      <a:pt x="719" y="0"/>
                    </a:moveTo>
                    <a:lnTo>
                      <a:pt x="717" y="0"/>
                    </a:lnTo>
                    <a:lnTo>
                      <a:pt x="715" y="4"/>
                    </a:lnTo>
                    <a:lnTo>
                      <a:pt x="715" y="5"/>
                    </a:lnTo>
                    <a:lnTo>
                      <a:pt x="713" y="9"/>
                    </a:lnTo>
                    <a:lnTo>
                      <a:pt x="713" y="10"/>
                    </a:lnTo>
                    <a:lnTo>
                      <a:pt x="711" y="13"/>
                    </a:lnTo>
                    <a:lnTo>
                      <a:pt x="709" y="18"/>
                    </a:lnTo>
                    <a:lnTo>
                      <a:pt x="705" y="22"/>
                    </a:lnTo>
                    <a:lnTo>
                      <a:pt x="705" y="25"/>
                    </a:lnTo>
                    <a:lnTo>
                      <a:pt x="701" y="30"/>
                    </a:lnTo>
                    <a:lnTo>
                      <a:pt x="699" y="35"/>
                    </a:lnTo>
                    <a:lnTo>
                      <a:pt x="697" y="40"/>
                    </a:lnTo>
                    <a:lnTo>
                      <a:pt x="695" y="45"/>
                    </a:lnTo>
                    <a:lnTo>
                      <a:pt x="693" y="53"/>
                    </a:lnTo>
                    <a:lnTo>
                      <a:pt x="689" y="56"/>
                    </a:lnTo>
                    <a:lnTo>
                      <a:pt x="685" y="63"/>
                    </a:lnTo>
                    <a:lnTo>
                      <a:pt x="683" y="69"/>
                    </a:lnTo>
                    <a:lnTo>
                      <a:pt x="679" y="77"/>
                    </a:lnTo>
                    <a:lnTo>
                      <a:pt x="677" y="82"/>
                    </a:lnTo>
                    <a:lnTo>
                      <a:pt x="673" y="91"/>
                    </a:lnTo>
                    <a:lnTo>
                      <a:pt x="669" y="97"/>
                    </a:lnTo>
                    <a:lnTo>
                      <a:pt x="667" y="107"/>
                    </a:lnTo>
                    <a:lnTo>
                      <a:pt x="661" y="114"/>
                    </a:lnTo>
                    <a:lnTo>
                      <a:pt x="658" y="122"/>
                    </a:lnTo>
                    <a:lnTo>
                      <a:pt x="654" y="130"/>
                    </a:lnTo>
                    <a:lnTo>
                      <a:pt x="650" y="138"/>
                    </a:lnTo>
                    <a:lnTo>
                      <a:pt x="646" y="146"/>
                    </a:lnTo>
                    <a:lnTo>
                      <a:pt x="644" y="156"/>
                    </a:lnTo>
                    <a:lnTo>
                      <a:pt x="640" y="164"/>
                    </a:lnTo>
                    <a:lnTo>
                      <a:pt x="634" y="173"/>
                    </a:lnTo>
                    <a:lnTo>
                      <a:pt x="632" y="181"/>
                    </a:lnTo>
                    <a:lnTo>
                      <a:pt x="628" y="192"/>
                    </a:lnTo>
                    <a:lnTo>
                      <a:pt x="622" y="200"/>
                    </a:lnTo>
                    <a:lnTo>
                      <a:pt x="618" y="209"/>
                    </a:lnTo>
                    <a:lnTo>
                      <a:pt x="614" y="217"/>
                    </a:lnTo>
                    <a:lnTo>
                      <a:pt x="610" y="225"/>
                    </a:lnTo>
                    <a:lnTo>
                      <a:pt x="604" y="237"/>
                    </a:lnTo>
                    <a:lnTo>
                      <a:pt x="602" y="246"/>
                    </a:lnTo>
                    <a:lnTo>
                      <a:pt x="598" y="255"/>
                    </a:lnTo>
                    <a:lnTo>
                      <a:pt x="593" y="263"/>
                    </a:lnTo>
                    <a:lnTo>
                      <a:pt x="589" y="273"/>
                    </a:lnTo>
                    <a:lnTo>
                      <a:pt x="585" y="282"/>
                    </a:lnTo>
                    <a:lnTo>
                      <a:pt x="579" y="291"/>
                    </a:lnTo>
                    <a:lnTo>
                      <a:pt x="577" y="299"/>
                    </a:lnTo>
                    <a:lnTo>
                      <a:pt x="573" y="307"/>
                    </a:lnTo>
                    <a:lnTo>
                      <a:pt x="571" y="317"/>
                    </a:lnTo>
                    <a:lnTo>
                      <a:pt x="567" y="324"/>
                    </a:lnTo>
                    <a:lnTo>
                      <a:pt x="563" y="335"/>
                    </a:lnTo>
                    <a:lnTo>
                      <a:pt x="559" y="342"/>
                    </a:lnTo>
                    <a:lnTo>
                      <a:pt x="557" y="350"/>
                    </a:lnTo>
                    <a:lnTo>
                      <a:pt x="553" y="358"/>
                    </a:lnTo>
                    <a:lnTo>
                      <a:pt x="551" y="365"/>
                    </a:lnTo>
                    <a:lnTo>
                      <a:pt x="547" y="373"/>
                    </a:lnTo>
                    <a:lnTo>
                      <a:pt x="545" y="381"/>
                    </a:lnTo>
                    <a:lnTo>
                      <a:pt x="541" y="389"/>
                    </a:lnTo>
                    <a:lnTo>
                      <a:pt x="537" y="396"/>
                    </a:lnTo>
                    <a:lnTo>
                      <a:pt x="535" y="404"/>
                    </a:lnTo>
                    <a:lnTo>
                      <a:pt x="532" y="409"/>
                    </a:lnTo>
                    <a:lnTo>
                      <a:pt x="530" y="415"/>
                    </a:lnTo>
                    <a:lnTo>
                      <a:pt x="528" y="422"/>
                    </a:lnTo>
                    <a:lnTo>
                      <a:pt x="528" y="427"/>
                    </a:lnTo>
                    <a:lnTo>
                      <a:pt x="526" y="435"/>
                    </a:lnTo>
                    <a:lnTo>
                      <a:pt x="522" y="440"/>
                    </a:lnTo>
                    <a:lnTo>
                      <a:pt x="522" y="447"/>
                    </a:lnTo>
                    <a:lnTo>
                      <a:pt x="518" y="451"/>
                    </a:lnTo>
                    <a:lnTo>
                      <a:pt x="518" y="460"/>
                    </a:lnTo>
                    <a:lnTo>
                      <a:pt x="514" y="465"/>
                    </a:lnTo>
                    <a:lnTo>
                      <a:pt x="512" y="473"/>
                    </a:lnTo>
                    <a:lnTo>
                      <a:pt x="508" y="479"/>
                    </a:lnTo>
                    <a:lnTo>
                      <a:pt x="506" y="488"/>
                    </a:lnTo>
                    <a:lnTo>
                      <a:pt x="502" y="496"/>
                    </a:lnTo>
                    <a:lnTo>
                      <a:pt x="498" y="502"/>
                    </a:lnTo>
                    <a:lnTo>
                      <a:pt x="496" y="512"/>
                    </a:lnTo>
                    <a:lnTo>
                      <a:pt x="492" y="520"/>
                    </a:lnTo>
                    <a:lnTo>
                      <a:pt x="488" y="529"/>
                    </a:lnTo>
                    <a:lnTo>
                      <a:pt x="482" y="537"/>
                    </a:lnTo>
                    <a:lnTo>
                      <a:pt x="478" y="548"/>
                    </a:lnTo>
                    <a:lnTo>
                      <a:pt x="476" y="558"/>
                    </a:lnTo>
                    <a:lnTo>
                      <a:pt x="472" y="566"/>
                    </a:lnTo>
                    <a:lnTo>
                      <a:pt x="465" y="578"/>
                    </a:lnTo>
                    <a:lnTo>
                      <a:pt x="461" y="586"/>
                    </a:lnTo>
                    <a:lnTo>
                      <a:pt x="455" y="597"/>
                    </a:lnTo>
                    <a:lnTo>
                      <a:pt x="451" y="607"/>
                    </a:lnTo>
                    <a:lnTo>
                      <a:pt x="445" y="619"/>
                    </a:lnTo>
                    <a:lnTo>
                      <a:pt x="441" y="629"/>
                    </a:lnTo>
                    <a:lnTo>
                      <a:pt x="437" y="640"/>
                    </a:lnTo>
                    <a:lnTo>
                      <a:pt x="431" y="650"/>
                    </a:lnTo>
                    <a:lnTo>
                      <a:pt x="425" y="660"/>
                    </a:lnTo>
                    <a:lnTo>
                      <a:pt x="419" y="671"/>
                    </a:lnTo>
                    <a:lnTo>
                      <a:pt x="415" y="684"/>
                    </a:lnTo>
                    <a:lnTo>
                      <a:pt x="409" y="694"/>
                    </a:lnTo>
                    <a:lnTo>
                      <a:pt x="402" y="706"/>
                    </a:lnTo>
                    <a:lnTo>
                      <a:pt x="396" y="717"/>
                    </a:lnTo>
                    <a:lnTo>
                      <a:pt x="390" y="729"/>
                    </a:lnTo>
                    <a:lnTo>
                      <a:pt x="386" y="739"/>
                    </a:lnTo>
                    <a:lnTo>
                      <a:pt x="380" y="750"/>
                    </a:lnTo>
                    <a:lnTo>
                      <a:pt x="374" y="762"/>
                    </a:lnTo>
                    <a:lnTo>
                      <a:pt x="368" y="771"/>
                    </a:lnTo>
                    <a:lnTo>
                      <a:pt x="360" y="783"/>
                    </a:lnTo>
                    <a:lnTo>
                      <a:pt x="356" y="796"/>
                    </a:lnTo>
                    <a:lnTo>
                      <a:pt x="348" y="806"/>
                    </a:lnTo>
                    <a:lnTo>
                      <a:pt x="343" y="817"/>
                    </a:lnTo>
                    <a:lnTo>
                      <a:pt x="335" y="829"/>
                    </a:lnTo>
                    <a:lnTo>
                      <a:pt x="329" y="839"/>
                    </a:lnTo>
                    <a:lnTo>
                      <a:pt x="323" y="848"/>
                    </a:lnTo>
                    <a:lnTo>
                      <a:pt x="317" y="860"/>
                    </a:lnTo>
                    <a:lnTo>
                      <a:pt x="311" y="871"/>
                    </a:lnTo>
                    <a:lnTo>
                      <a:pt x="305" y="881"/>
                    </a:lnTo>
                    <a:lnTo>
                      <a:pt x="299" y="893"/>
                    </a:lnTo>
                    <a:lnTo>
                      <a:pt x="293" y="904"/>
                    </a:lnTo>
                    <a:lnTo>
                      <a:pt x="289" y="914"/>
                    </a:lnTo>
                    <a:lnTo>
                      <a:pt x="282" y="924"/>
                    </a:lnTo>
                    <a:lnTo>
                      <a:pt x="274" y="934"/>
                    </a:lnTo>
                    <a:lnTo>
                      <a:pt x="268" y="944"/>
                    </a:lnTo>
                    <a:lnTo>
                      <a:pt x="264" y="952"/>
                    </a:lnTo>
                    <a:lnTo>
                      <a:pt x="258" y="960"/>
                    </a:lnTo>
                    <a:lnTo>
                      <a:pt x="252" y="972"/>
                    </a:lnTo>
                    <a:lnTo>
                      <a:pt x="246" y="980"/>
                    </a:lnTo>
                    <a:lnTo>
                      <a:pt x="240" y="990"/>
                    </a:lnTo>
                    <a:lnTo>
                      <a:pt x="236" y="998"/>
                    </a:lnTo>
                    <a:lnTo>
                      <a:pt x="228" y="1004"/>
                    </a:lnTo>
                    <a:lnTo>
                      <a:pt x="224" y="1014"/>
                    </a:lnTo>
                    <a:lnTo>
                      <a:pt x="217" y="1021"/>
                    </a:lnTo>
                    <a:lnTo>
                      <a:pt x="213" y="1029"/>
                    </a:lnTo>
                    <a:lnTo>
                      <a:pt x="207" y="1037"/>
                    </a:lnTo>
                    <a:lnTo>
                      <a:pt x="203" y="1045"/>
                    </a:lnTo>
                    <a:lnTo>
                      <a:pt x="197" y="1050"/>
                    </a:lnTo>
                    <a:lnTo>
                      <a:pt x="193" y="1058"/>
                    </a:lnTo>
                    <a:lnTo>
                      <a:pt x="187" y="1063"/>
                    </a:lnTo>
                    <a:lnTo>
                      <a:pt x="183" y="1072"/>
                    </a:lnTo>
                    <a:lnTo>
                      <a:pt x="177" y="1078"/>
                    </a:lnTo>
                    <a:lnTo>
                      <a:pt x="173" y="1086"/>
                    </a:lnTo>
                    <a:lnTo>
                      <a:pt x="167" y="1093"/>
                    </a:lnTo>
                    <a:lnTo>
                      <a:pt x="163" y="1099"/>
                    </a:lnTo>
                    <a:lnTo>
                      <a:pt x="159" y="1108"/>
                    </a:lnTo>
                    <a:lnTo>
                      <a:pt x="152" y="1116"/>
                    </a:lnTo>
                    <a:lnTo>
                      <a:pt x="148" y="1121"/>
                    </a:lnTo>
                    <a:lnTo>
                      <a:pt x="142" y="1129"/>
                    </a:lnTo>
                    <a:lnTo>
                      <a:pt x="138" y="1136"/>
                    </a:lnTo>
                    <a:lnTo>
                      <a:pt x="134" y="1144"/>
                    </a:lnTo>
                    <a:lnTo>
                      <a:pt x="130" y="1150"/>
                    </a:lnTo>
                    <a:lnTo>
                      <a:pt x="126" y="1159"/>
                    </a:lnTo>
                    <a:lnTo>
                      <a:pt x="120" y="1165"/>
                    </a:lnTo>
                    <a:lnTo>
                      <a:pt x="116" y="1172"/>
                    </a:lnTo>
                    <a:lnTo>
                      <a:pt x="112" y="1180"/>
                    </a:lnTo>
                    <a:lnTo>
                      <a:pt x="108" y="1186"/>
                    </a:lnTo>
                    <a:lnTo>
                      <a:pt x="102" y="1193"/>
                    </a:lnTo>
                    <a:lnTo>
                      <a:pt x="98" y="1200"/>
                    </a:lnTo>
                    <a:lnTo>
                      <a:pt x="93" y="1208"/>
                    </a:lnTo>
                    <a:lnTo>
                      <a:pt x="91" y="1214"/>
                    </a:lnTo>
                    <a:lnTo>
                      <a:pt x="85" y="1221"/>
                    </a:lnTo>
                    <a:lnTo>
                      <a:pt x="81" y="1227"/>
                    </a:lnTo>
                    <a:lnTo>
                      <a:pt x="79" y="1236"/>
                    </a:lnTo>
                    <a:lnTo>
                      <a:pt x="75" y="1242"/>
                    </a:lnTo>
                    <a:lnTo>
                      <a:pt x="71" y="1249"/>
                    </a:lnTo>
                    <a:lnTo>
                      <a:pt x="67" y="1255"/>
                    </a:lnTo>
                    <a:lnTo>
                      <a:pt x="65" y="1260"/>
                    </a:lnTo>
                    <a:lnTo>
                      <a:pt x="61" y="1268"/>
                    </a:lnTo>
                    <a:lnTo>
                      <a:pt x="55" y="1272"/>
                    </a:lnTo>
                    <a:lnTo>
                      <a:pt x="53" y="1280"/>
                    </a:lnTo>
                    <a:lnTo>
                      <a:pt x="51" y="1285"/>
                    </a:lnTo>
                    <a:lnTo>
                      <a:pt x="47" y="1291"/>
                    </a:lnTo>
                    <a:lnTo>
                      <a:pt x="43" y="1296"/>
                    </a:lnTo>
                    <a:lnTo>
                      <a:pt x="41" y="1301"/>
                    </a:lnTo>
                    <a:lnTo>
                      <a:pt x="39" y="1306"/>
                    </a:lnTo>
                    <a:lnTo>
                      <a:pt x="35" y="1313"/>
                    </a:lnTo>
                    <a:lnTo>
                      <a:pt x="33" y="1318"/>
                    </a:lnTo>
                    <a:lnTo>
                      <a:pt x="28" y="1323"/>
                    </a:lnTo>
                    <a:lnTo>
                      <a:pt x="26" y="1328"/>
                    </a:lnTo>
                    <a:lnTo>
                      <a:pt x="24" y="1332"/>
                    </a:lnTo>
                    <a:lnTo>
                      <a:pt x="22" y="1336"/>
                    </a:lnTo>
                    <a:lnTo>
                      <a:pt x="20" y="1341"/>
                    </a:lnTo>
                    <a:lnTo>
                      <a:pt x="18" y="1344"/>
                    </a:lnTo>
                    <a:lnTo>
                      <a:pt x="14" y="1349"/>
                    </a:lnTo>
                    <a:lnTo>
                      <a:pt x="14" y="1352"/>
                    </a:lnTo>
                    <a:lnTo>
                      <a:pt x="12" y="1355"/>
                    </a:lnTo>
                    <a:lnTo>
                      <a:pt x="10" y="1359"/>
                    </a:lnTo>
                    <a:lnTo>
                      <a:pt x="8" y="1362"/>
                    </a:lnTo>
                    <a:lnTo>
                      <a:pt x="4" y="1367"/>
                    </a:lnTo>
                    <a:lnTo>
                      <a:pt x="4" y="1373"/>
                    </a:lnTo>
                    <a:lnTo>
                      <a:pt x="0" y="1375"/>
                    </a:lnTo>
                    <a:lnTo>
                      <a:pt x="0" y="1378"/>
                    </a:lnTo>
                    <a:lnTo>
                      <a:pt x="0" y="1380"/>
                    </a:lnTo>
                    <a:lnTo>
                      <a:pt x="0" y="1382"/>
                    </a:lnTo>
                    <a:lnTo>
                      <a:pt x="110" y="1419"/>
                    </a:lnTo>
                    <a:lnTo>
                      <a:pt x="110" y="1419"/>
                    </a:lnTo>
                    <a:lnTo>
                      <a:pt x="110" y="1416"/>
                    </a:lnTo>
                    <a:lnTo>
                      <a:pt x="112" y="1411"/>
                    </a:lnTo>
                    <a:lnTo>
                      <a:pt x="116" y="1408"/>
                    </a:lnTo>
                    <a:lnTo>
                      <a:pt x="116" y="1405"/>
                    </a:lnTo>
                    <a:lnTo>
                      <a:pt x="118" y="1403"/>
                    </a:lnTo>
                    <a:lnTo>
                      <a:pt x="120" y="1398"/>
                    </a:lnTo>
                    <a:lnTo>
                      <a:pt x="120" y="1395"/>
                    </a:lnTo>
                    <a:lnTo>
                      <a:pt x="124" y="1391"/>
                    </a:lnTo>
                    <a:lnTo>
                      <a:pt x="126" y="1387"/>
                    </a:lnTo>
                    <a:lnTo>
                      <a:pt x="128" y="1383"/>
                    </a:lnTo>
                    <a:lnTo>
                      <a:pt x="132" y="1378"/>
                    </a:lnTo>
                    <a:lnTo>
                      <a:pt x="132" y="1373"/>
                    </a:lnTo>
                    <a:lnTo>
                      <a:pt x="136" y="1369"/>
                    </a:lnTo>
                    <a:lnTo>
                      <a:pt x="138" y="1364"/>
                    </a:lnTo>
                    <a:lnTo>
                      <a:pt x="142" y="1359"/>
                    </a:lnTo>
                    <a:lnTo>
                      <a:pt x="144" y="1354"/>
                    </a:lnTo>
                    <a:lnTo>
                      <a:pt x="148" y="1347"/>
                    </a:lnTo>
                    <a:lnTo>
                      <a:pt x="150" y="1341"/>
                    </a:lnTo>
                    <a:lnTo>
                      <a:pt x="156" y="1336"/>
                    </a:lnTo>
                    <a:lnTo>
                      <a:pt x="159" y="1329"/>
                    </a:lnTo>
                    <a:lnTo>
                      <a:pt x="161" y="1323"/>
                    </a:lnTo>
                    <a:lnTo>
                      <a:pt x="165" y="1316"/>
                    </a:lnTo>
                    <a:lnTo>
                      <a:pt x="169" y="1309"/>
                    </a:lnTo>
                    <a:lnTo>
                      <a:pt x="173" y="1303"/>
                    </a:lnTo>
                    <a:lnTo>
                      <a:pt x="175" y="1296"/>
                    </a:lnTo>
                    <a:lnTo>
                      <a:pt x="179" y="1288"/>
                    </a:lnTo>
                    <a:lnTo>
                      <a:pt x="183" y="1283"/>
                    </a:lnTo>
                    <a:lnTo>
                      <a:pt x="187" y="1273"/>
                    </a:lnTo>
                    <a:lnTo>
                      <a:pt x="189" y="1267"/>
                    </a:lnTo>
                    <a:lnTo>
                      <a:pt x="195" y="1259"/>
                    </a:lnTo>
                    <a:lnTo>
                      <a:pt x="199" y="1250"/>
                    </a:lnTo>
                    <a:lnTo>
                      <a:pt x="201" y="1244"/>
                    </a:lnTo>
                    <a:lnTo>
                      <a:pt x="205" y="1236"/>
                    </a:lnTo>
                    <a:lnTo>
                      <a:pt x="209" y="1227"/>
                    </a:lnTo>
                    <a:lnTo>
                      <a:pt x="213" y="1221"/>
                    </a:lnTo>
                    <a:lnTo>
                      <a:pt x="215" y="1213"/>
                    </a:lnTo>
                    <a:lnTo>
                      <a:pt x="219" y="1203"/>
                    </a:lnTo>
                    <a:lnTo>
                      <a:pt x="224" y="1196"/>
                    </a:lnTo>
                    <a:lnTo>
                      <a:pt x="228" y="1190"/>
                    </a:lnTo>
                    <a:lnTo>
                      <a:pt x="230" y="1182"/>
                    </a:lnTo>
                    <a:lnTo>
                      <a:pt x="236" y="1173"/>
                    </a:lnTo>
                    <a:lnTo>
                      <a:pt x="238" y="1165"/>
                    </a:lnTo>
                    <a:lnTo>
                      <a:pt x="242" y="1157"/>
                    </a:lnTo>
                    <a:lnTo>
                      <a:pt x="244" y="1150"/>
                    </a:lnTo>
                    <a:lnTo>
                      <a:pt x="248" y="1142"/>
                    </a:lnTo>
                    <a:lnTo>
                      <a:pt x="250" y="1134"/>
                    </a:lnTo>
                    <a:lnTo>
                      <a:pt x="254" y="1127"/>
                    </a:lnTo>
                    <a:lnTo>
                      <a:pt x="256" y="1119"/>
                    </a:lnTo>
                    <a:lnTo>
                      <a:pt x="258" y="1111"/>
                    </a:lnTo>
                    <a:lnTo>
                      <a:pt x="262" y="1104"/>
                    </a:lnTo>
                    <a:lnTo>
                      <a:pt x="266" y="1096"/>
                    </a:lnTo>
                    <a:lnTo>
                      <a:pt x="268" y="1088"/>
                    </a:lnTo>
                    <a:lnTo>
                      <a:pt x="270" y="1081"/>
                    </a:lnTo>
                    <a:lnTo>
                      <a:pt x="272" y="1075"/>
                    </a:lnTo>
                    <a:lnTo>
                      <a:pt x="274" y="1068"/>
                    </a:lnTo>
                    <a:lnTo>
                      <a:pt x="278" y="1060"/>
                    </a:lnTo>
                    <a:lnTo>
                      <a:pt x="280" y="1054"/>
                    </a:lnTo>
                    <a:lnTo>
                      <a:pt x="282" y="1047"/>
                    </a:lnTo>
                    <a:lnTo>
                      <a:pt x="282" y="1042"/>
                    </a:lnTo>
                    <a:lnTo>
                      <a:pt x="285" y="1034"/>
                    </a:lnTo>
                    <a:lnTo>
                      <a:pt x="287" y="1027"/>
                    </a:lnTo>
                    <a:lnTo>
                      <a:pt x="289" y="1019"/>
                    </a:lnTo>
                    <a:lnTo>
                      <a:pt x="291" y="1013"/>
                    </a:lnTo>
                    <a:lnTo>
                      <a:pt x="293" y="1004"/>
                    </a:lnTo>
                    <a:lnTo>
                      <a:pt x="295" y="994"/>
                    </a:lnTo>
                    <a:lnTo>
                      <a:pt x="299" y="986"/>
                    </a:lnTo>
                    <a:lnTo>
                      <a:pt x="303" y="978"/>
                    </a:lnTo>
                    <a:lnTo>
                      <a:pt x="305" y="968"/>
                    </a:lnTo>
                    <a:lnTo>
                      <a:pt x="309" y="960"/>
                    </a:lnTo>
                    <a:lnTo>
                      <a:pt x="313" y="949"/>
                    </a:lnTo>
                    <a:lnTo>
                      <a:pt x="317" y="940"/>
                    </a:lnTo>
                    <a:lnTo>
                      <a:pt x="323" y="931"/>
                    </a:lnTo>
                    <a:lnTo>
                      <a:pt x="325" y="919"/>
                    </a:lnTo>
                    <a:lnTo>
                      <a:pt x="331" y="909"/>
                    </a:lnTo>
                    <a:lnTo>
                      <a:pt x="335" y="899"/>
                    </a:lnTo>
                    <a:lnTo>
                      <a:pt x="339" y="888"/>
                    </a:lnTo>
                    <a:lnTo>
                      <a:pt x="345" y="878"/>
                    </a:lnTo>
                    <a:lnTo>
                      <a:pt x="350" y="867"/>
                    </a:lnTo>
                    <a:lnTo>
                      <a:pt x="356" y="855"/>
                    </a:lnTo>
                    <a:lnTo>
                      <a:pt x="360" y="845"/>
                    </a:lnTo>
                    <a:lnTo>
                      <a:pt x="366" y="834"/>
                    </a:lnTo>
                    <a:lnTo>
                      <a:pt x="370" y="822"/>
                    </a:lnTo>
                    <a:lnTo>
                      <a:pt x="376" y="811"/>
                    </a:lnTo>
                    <a:lnTo>
                      <a:pt x="382" y="799"/>
                    </a:lnTo>
                    <a:lnTo>
                      <a:pt x="388" y="788"/>
                    </a:lnTo>
                    <a:lnTo>
                      <a:pt x="394" y="775"/>
                    </a:lnTo>
                    <a:lnTo>
                      <a:pt x="400" y="765"/>
                    </a:lnTo>
                    <a:lnTo>
                      <a:pt x="406" y="753"/>
                    </a:lnTo>
                    <a:lnTo>
                      <a:pt x="413" y="742"/>
                    </a:lnTo>
                    <a:lnTo>
                      <a:pt x="419" y="730"/>
                    </a:lnTo>
                    <a:lnTo>
                      <a:pt x="427" y="719"/>
                    </a:lnTo>
                    <a:lnTo>
                      <a:pt x="431" y="706"/>
                    </a:lnTo>
                    <a:lnTo>
                      <a:pt x="437" y="696"/>
                    </a:lnTo>
                    <a:lnTo>
                      <a:pt x="441" y="684"/>
                    </a:lnTo>
                    <a:lnTo>
                      <a:pt x="449" y="673"/>
                    </a:lnTo>
                    <a:lnTo>
                      <a:pt x="455" y="661"/>
                    </a:lnTo>
                    <a:lnTo>
                      <a:pt x="461" y="652"/>
                    </a:lnTo>
                    <a:lnTo>
                      <a:pt x="467" y="640"/>
                    </a:lnTo>
                    <a:lnTo>
                      <a:pt x="474" y="629"/>
                    </a:lnTo>
                    <a:lnTo>
                      <a:pt x="480" y="619"/>
                    </a:lnTo>
                    <a:lnTo>
                      <a:pt x="486" y="607"/>
                    </a:lnTo>
                    <a:lnTo>
                      <a:pt x="492" y="597"/>
                    </a:lnTo>
                    <a:lnTo>
                      <a:pt x="498" y="588"/>
                    </a:lnTo>
                    <a:lnTo>
                      <a:pt x="504" y="578"/>
                    </a:lnTo>
                    <a:lnTo>
                      <a:pt x="510" y="568"/>
                    </a:lnTo>
                    <a:lnTo>
                      <a:pt x="514" y="558"/>
                    </a:lnTo>
                    <a:lnTo>
                      <a:pt x="522" y="548"/>
                    </a:lnTo>
                    <a:lnTo>
                      <a:pt x="526" y="538"/>
                    </a:lnTo>
                    <a:lnTo>
                      <a:pt x="532" y="530"/>
                    </a:lnTo>
                    <a:lnTo>
                      <a:pt x="537" y="522"/>
                    </a:lnTo>
                    <a:lnTo>
                      <a:pt x="543" y="515"/>
                    </a:lnTo>
                    <a:lnTo>
                      <a:pt x="547" y="506"/>
                    </a:lnTo>
                    <a:lnTo>
                      <a:pt x="553" y="499"/>
                    </a:lnTo>
                    <a:lnTo>
                      <a:pt x="557" y="492"/>
                    </a:lnTo>
                    <a:lnTo>
                      <a:pt x="563" y="484"/>
                    </a:lnTo>
                    <a:lnTo>
                      <a:pt x="567" y="479"/>
                    </a:lnTo>
                    <a:lnTo>
                      <a:pt x="571" y="471"/>
                    </a:lnTo>
                    <a:lnTo>
                      <a:pt x="575" y="466"/>
                    </a:lnTo>
                    <a:lnTo>
                      <a:pt x="579" y="460"/>
                    </a:lnTo>
                    <a:lnTo>
                      <a:pt x="583" y="455"/>
                    </a:lnTo>
                    <a:lnTo>
                      <a:pt x="587" y="451"/>
                    </a:lnTo>
                    <a:lnTo>
                      <a:pt x="591" y="447"/>
                    </a:lnTo>
                    <a:lnTo>
                      <a:pt x="595" y="443"/>
                    </a:lnTo>
                    <a:lnTo>
                      <a:pt x="600" y="438"/>
                    </a:lnTo>
                    <a:lnTo>
                      <a:pt x="602" y="435"/>
                    </a:lnTo>
                    <a:lnTo>
                      <a:pt x="604" y="430"/>
                    </a:lnTo>
                    <a:lnTo>
                      <a:pt x="608" y="425"/>
                    </a:lnTo>
                    <a:lnTo>
                      <a:pt x="612" y="420"/>
                    </a:lnTo>
                    <a:lnTo>
                      <a:pt x="614" y="414"/>
                    </a:lnTo>
                    <a:lnTo>
                      <a:pt x="620" y="409"/>
                    </a:lnTo>
                    <a:lnTo>
                      <a:pt x="624" y="404"/>
                    </a:lnTo>
                    <a:lnTo>
                      <a:pt x="628" y="396"/>
                    </a:lnTo>
                    <a:lnTo>
                      <a:pt x="632" y="389"/>
                    </a:lnTo>
                    <a:lnTo>
                      <a:pt x="634" y="381"/>
                    </a:lnTo>
                    <a:lnTo>
                      <a:pt x="640" y="376"/>
                    </a:lnTo>
                    <a:lnTo>
                      <a:pt x="644" y="368"/>
                    </a:lnTo>
                    <a:lnTo>
                      <a:pt x="648" y="360"/>
                    </a:lnTo>
                    <a:lnTo>
                      <a:pt x="652" y="351"/>
                    </a:lnTo>
                    <a:lnTo>
                      <a:pt x="656" y="345"/>
                    </a:lnTo>
                    <a:lnTo>
                      <a:pt x="661" y="335"/>
                    </a:lnTo>
                    <a:lnTo>
                      <a:pt x="667" y="327"/>
                    </a:lnTo>
                    <a:lnTo>
                      <a:pt x="671" y="319"/>
                    </a:lnTo>
                    <a:lnTo>
                      <a:pt x="675" y="310"/>
                    </a:lnTo>
                    <a:lnTo>
                      <a:pt x="679" y="301"/>
                    </a:lnTo>
                    <a:lnTo>
                      <a:pt x="683" y="291"/>
                    </a:lnTo>
                    <a:lnTo>
                      <a:pt x="687" y="282"/>
                    </a:lnTo>
                    <a:lnTo>
                      <a:pt x="691" y="274"/>
                    </a:lnTo>
                    <a:lnTo>
                      <a:pt x="695" y="264"/>
                    </a:lnTo>
                    <a:lnTo>
                      <a:pt x="701" y="255"/>
                    </a:lnTo>
                    <a:lnTo>
                      <a:pt x="705" y="246"/>
                    </a:lnTo>
                    <a:lnTo>
                      <a:pt x="709" y="237"/>
                    </a:lnTo>
                    <a:lnTo>
                      <a:pt x="715" y="228"/>
                    </a:lnTo>
                    <a:lnTo>
                      <a:pt x="719" y="219"/>
                    </a:lnTo>
                    <a:lnTo>
                      <a:pt x="724" y="209"/>
                    </a:lnTo>
                    <a:lnTo>
                      <a:pt x="728" y="200"/>
                    </a:lnTo>
                    <a:lnTo>
                      <a:pt x="732" y="192"/>
                    </a:lnTo>
                    <a:lnTo>
                      <a:pt x="736" y="181"/>
                    </a:lnTo>
                    <a:lnTo>
                      <a:pt x="740" y="173"/>
                    </a:lnTo>
                    <a:lnTo>
                      <a:pt x="742" y="164"/>
                    </a:lnTo>
                    <a:lnTo>
                      <a:pt x="746" y="156"/>
                    </a:lnTo>
                    <a:lnTo>
                      <a:pt x="752" y="146"/>
                    </a:lnTo>
                    <a:lnTo>
                      <a:pt x="756" y="138"/>
                    </a:lnTo>
                    <a:lnTo>
                      <a:pt x="760" y="130"/>
                    </a:lnTo>
                    <a:lnTo>
                      <a:pt x="762" y="122"/>
                    </a:lnTo>
                    <a:lnTo>
                      <a:pt x="766" y="114"/>
                    </a:lnTo>
                    <a:lnTo>
                      <a:pt x="768" y="105"/>
                    </a:lnTo>
                    <a:lnTo>
                      <a:pt x="772" y="99"/>
                    </a:lnTo>
                    <a:lnTo>
                      <a:pt x="776" y="92"/>
                    </a:lnTo>
                    <a:lnTo>
                      <a:pt x="778" y="84"/>
                    </a:lnTo>
                    <a:lnTo>
                      <a:pt x="780" y="77"/>
                    </a:lnTo>
                    <a:lnTo>
                      <a:pt x="785" y="71"/>
                    </a:lnTo>
                    <a:lnTo>
                      <a:pt x="787" y="64"/>
                    </a:lnTo>
                    <a:lnTo>
                      <a:pt x="789" y="59"/>
                    </a:lnTo>
                    <a:lnTo>
                      <a:pt x="791" y="53"/>
                    </a:lnTo>
                    <a:lnTo>
                      <a:pt x="793" y="48"/>
                    </a:lnTo>
                    <a:lnTo>
                      <a:pt x="795" y="43"/>
                    </a:lnTo>
                    <a:lnTo>
                      <a:pt x="799" y="38"/>
                    </a:lnTo>
                    <a:lnTo>
                      <a:pt x="801" y="35"/>
                    </a:lnTo>
                    <a:lnTo>
                      <a:pt x="801" y="31"/>
                    </a:lnTo>
                    <a:lnTo>
                      <a:pt x="803" y="27"/>
                    </a:lnTo>
                    <a:lnTo>
                      <a:pt x="805" y="23"/>
                    </a:lnTo>
                    <a:lnTo>
                      <a:pt x="807" y="22"/>
                    </a:lnTo>
                    <a:lnTo>
                      <a:pt x="807" y="20"/>
                    </a:lnTo>
                    <a:lnTo>
                      <a:pt x="807" y="17"/>
                    </a:lnTo>
                    <a:lnTo>
                      <a:pt x="809" y="15"/>
                    </a:lnTo>
                    <a:lnTo>
                      <a:pt x="719" y="0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1691" y="1550"/>
                <a:ext cx="772" cy="1368"/>
              </a:xfrm>
              <a:custGeom>
                <a:avLst/>
                <a:gdLst/>
                <a:ahLst/>
                <a:cxnLst>
                  <a:cxn ang="0">
                    <a:pos x="669" y="15"/>
                  </a:cxn>
                  <a:cxn ang="0">
                    <a:pos x="655" y="41"/>
                  </a:cxn>
                  <a:cxn ang="0">
                    <a:pos x="636" y="79"/>
                  </a:cxn>
                  <a:cxn ang="0">
                    <a:pos x="616" y="123"/>
                  </a:cxn>
                  <a:cxn ang="0">
                    <a:pos x="594" y="172"/>
                  </a:cxn>
                  <a:cxn ang="0">
                    <a:pos x="569" y="225"/>
                  </a:cxn>
                  <a:cxn ang="0">
                    <a:pos x="547" y="279"/>
                  </a:cxn>
                  <a:cxn ang="0">
                    <a:pos x="524" y="328"/>
                  </a:cxn>
                  <a:cxn ang="0">
                    <a:pos x="508" y="377"/>
                  </a:cxn>
                  <a:cxn ang="0">
                    <a:pos x="498" y="418"/>
                  </a:cxn>
                  <a:cxn ang="0">
                    <a:pos x="486" y="459"/>
                  </a:cxn>
                  <a:cxn ang="0">
                    <a:pos x="466" y="512"/>
                  </a:cxn>
                  <a:cxn ang="0">
                    <a:pos x="439" y="576"/>
                  </a:cxn>
                  <a:cxn ang="0">
                    <a:pos x="411" y="648"/>
                  </a:cxn>
                  <a:cxn ang="0">
                    <a:pos x="374" y="722"/>
                  </a:cxn>
                  <a:cxn ang="0">
                    <a:pos x="337" y="796"/>
                  </a:cxn>
                  <a:cxn ang="0">
                    <a:pos x="301" y="866"/>
                  </a:cxn>
                  <a:cxn ang="0">
                    <a:pos x="264" y="930"/>
                  </a:cxn>
                  <a:cxn ang="0">
                    <a:pos x="232" y="984"/>
                  </a:cxn>
                  <a:cxn ang="0">
                    <a:pos x="203" y="1024"/>
                  </a:cxn>
                  <a:cxn ang="0">
                    <a:pos x="179" y="1048"/>
                  </a:cxn>
                  <a:cxn ang="0">
                    <a:pos x="159" y="1070"/>
                  </a:cxn>
                  <a:cxn ang="0">
                    <a:pos x="136" y="1101"/>
                  </a:cxn>
                  <a:cxn ang="0">
                    <a:pos x="112" y="1134"/>
                  </a:cxn>
                  <a:cxn ang="0">
                    <a:pos x="90" y="1170"/>
                  </a:cxn>
                  <a:cxn ang="0">
                    <a:pos x="69" y="1207"/>
                  </a:cxn>
                  <a:cxn ang="0">
                    <a:pos x="47" y="1240"/>
                  </a:cxn>
                  <a:cxn ang="0">
                    <a:pos x="31" y="1273"/>
                  </a:cxn>
                  <a:cxn ang="0">
                    <a:pos x="16" y="1301"/>
                  </a:cxn>
                  <a:cxn ang="0">
                    <a:pos x="2" y="1327"/>
                  </a:cxn>
                  <a:cxn ang="0">
                    <a:pos x="85" y="1366"/>
                  </a:cxn>
                  <a:cxn ang="0">
                    <a:pos x="98" y="1342"/>
                  </a:cxn>
                  <a:cxn ang="0">
                    <a:pos x="112" y="1319"/>
                  </a:cxn>
                  <a:cxn ang="0">
                    <a:pos x="126" y="1289"/>
                  </a:cxn>
                  <a:cxn ang="0">
                    <a:pos x="142" y="1257"/>
                  </a:cxn>
                  <a:cxn ang="0">
                    <a:pos x="163" y="1219"/>
                  </a:cxn>
                  <a:cxn ang="0">
                    <a:pos x="183" y="1176"/>
                  </a:cxn>
                  <a:cxn ang="0">
                    <a:pos x="203" y="1134"/>
                  </a:cxn>
                  <a:cxn ang="0">
                    <a:pos x="224" y="1089"/>
                  </a:cxn>
                  <a:cxn ang="0">
                    <a:pos x="244" y="1045"/>
                  </a:cxn>
                  <a:cxn ang="0">
                    <a:pos x="262" y="999"/>
                  </a:cxn>
                  <a:cxn ang="0">
                    <a:pos x="289" y="942"/>
                  </a:cxn>
                  <a:cxn ang="0">
                    <a:pos x="323" y="874"/>
                  </a:cxn>
                  <a:cxn ang="0">
                    <a:pos x="356" y="802"/>
                  </a:cxn>
                  <a:cxn ang="0">
                    <a:pos x="396" y="727"/>
                  </a:cxn>
                  <a:cxn ang="0">
                    <a:pos x="435" y="653"/>
                  </a:cxn>
                  <a:cxn ang="0">
                    <a:pos x="472" y="581"/>
                  </a:cxn>
                  <a:cxn ang="0">
                    <a:pos x="506" y="517"/>
                  </a:cxn>
                  <a:cxn ang="0">
                    <a:pos x="537" y="464"/>
                  </a:cxn>
                  <a:cxn ang="0">
                    <a:pos x="559" y="423"/>
                  </a:cxn>
                  <a:cxn ang="0">
                    <a:pos x="575" y="400"/>
                  </a:cxn>
                  <a:cxn ang="0">
                    <a:pos x="590" y="379"/>
                  </a:cxn>
                  <a:cxn ang="0">
                    <a:pos x="608" y="348"/>
                  </a:cxn>
                  <a:cxn ang="0">
                    <a:pos x="630" y="305"/>
                  </a:cxn>
                  <a:cxn ang="0">
                    <a:pos x="655" y="257"/>
                  </a:cxn>
                  <a:cxn ang="0">
                    <a:pos x="681" y="208"/>
                  </a:cxn>
                  <a:cxn ang="0">
                    <a:pos x="705" y="157"/>
                  </a:cxn>
                  <a:cxn ang="0">
                    <a:pos x="726" y="111"/>
                  </a:cxn>
                  <a:cxn ang="0">
                    <a:pos x="746" y="74"/>
                  </a:cxn>
                  <a:cxn ang="0">
                    <a:pos x="762" y="41"/>
                  </a:cxn>
                  <a:cxn ang="0">
                    <a:pos x="770" y="23"/>
                  </a:cxn>
                </a:cxnLst>
                <a:rect l="0" t="0" r="r" b="b"/>
                <a:pathLst>
                  <a:path w="772" h="1368">
                    <a:moveTo>
                      <a:pt x="679" y="0"/>
                    </a:moveTo>
                    <a:lnTo>
                      <a:pt x="677" y="0"/>
                    </a:lnTo>
                    <a:lnTo>
                      <a:pt x="675" y="3"/>
                    </a:lnTo>
                    <a:lnTo>
                      <a:pt x="673" y="6"/>
                    </a:lnTo>
                    <a:lnTo>
                      <a:pt x="671" y="13"/>
                    </a:lnTo>
                    <a:lnTo>
                      <a:pt x="669" y="15"/>
                    </a:lnTo>
                    <a:lnTo>
                      <a:pt x="667" y="18"/>
                    </a:lnTo>
                    <a:lnTo>
                      <a:pt x="665" y="21"/>
                    </a:lnTo>
                    <a:lnTo>
                      <a:pt x="663" y="28"/>
                    </a:lnTo>
                    <a:lnTo>
                      <a:pt x="661" y="33"/>
                    </a:lnTo>
                    <a:lnTo>
                      <a:pt x="657" y="36"/>
                    </a:lnTo>
                    <a:lnTo>
                      <a:pt x="655" y="41"/>
                    </a:lnTo>
                    <a:lnTo>
                      <a:pt x="653" y="47"/>
                    </a:lnTo>
                    <a:lnTo>
                      <a:pt x="650" y="52"/>
                    </a:lnTo>
                    <a:lnTo>
                      <a:pt x="646" y="59"/>
                    </a:lnTo>
                    <a:lnTo>
                      <a:pt x="642" y="66"/>
                    </a:lnTo>
                    <a:lnTo>
                      <a:pt x="640" y="72"/>
                    </a:lnTo>
                    <a:lnTo>
                      <a:pt x="636" y="79"/>
                    </a:lnTo>
                    <a:lnTo>
                      <a:pt x="634" y="85"/>
                    </a:lnTo>
                    <a:lnTo>
                      <a:pt x="630" y="92"/>
                    </a:lnTo>
                    <a:lnTo>
                      <a:pt x="628" y="100"/>
                    </a:lnTo>
                    <a:lnTo>
                      <a:pt x="624" y="107"/>
                    </a:lnTo>
                    <a:lnTo>
                      <a:pt x="620" y="115"/>
                    </a:lnTo>
                    <a:lnTo>
                      <a:pt x="616" y="123"/>
                    </a:lnTo>
                    <a:lnTo>
                      <a:pt x="612" y="130"/>
                    </a:lnTo>
                    <a:lnTo>
                      <a:pt x="608" y="139"/>
                    </a:lnTo>
                    <a:lnTo>
                      <a:pt x="606" y="148"/>
                    </a:lnTo>
                    <a:lnTo>
                      <a:pt x="600" y="156"/>
                    </a:lnTo>
                    <a:lnTo>
                      <a:pt x="598" y="164"/>
                    </a:lnTo>
                    <a:lnTo>
                      <a:pt x="594" y="172"/>
                    </a:lnTo>
                    <a:lnTo>
                      <a:pt x="590" y="180"/>
                    </a:lnTo>
                    <a:lnTo>
                      <a:pt x="585" y="189"/>
                    </a:lnTo>
                    <a:lnTo>
                      <a:pt x="581" y="197"/>
                    </a:lnTo>
                    <a:lnTo>
                      <a:pt x="575" y="208"/>
                    </a:lnTo>
                    <a:lnTo>
                      <a:pt x="573" y="216"/>
                    </a:lnTo>
                    <a:lnTo>
                      <a:pt x="569" y="225"/>
                    </a:lnTo>
                    <a:lnTo>
                      <a:pt x="565" y="235"/>
                    </a:lnTo>
                    <a:lnTo>
                      <a:pt x="561" y="243"/>
                    </a:lnTo>
                    <a:lnTo>
                      <a:pt x="559" y="251"/>
                    </a:lnTo>
                    <a:lnTo>
                      <a:pt x="553" y="259"/>
                    </a:lnTo>
                    <a:lnTo>
                      <a:pt x="551" y="269"/>
                    </a:lnTo>
                    <a:lnTo>
                      <a:pt x="547" y="279"/>
                    </a:lnTo>
                    <a:lnTo>
                      <a:pt x="543" y="287"/>
                    </a:lnTo>
                    <a:lnTo>
                      <a:pt x="539" y="295"/>
                    </a:lnTo>
                    <a:lnTo>
                      <a:pt x="537" y="305"/>
                    </a:lnTo>
                    <a:lnTo>
                      <a:pt x="531" y="312"/>
                    </a:lnTo>
                    <a:lnTo>
                      <a:pt x="529" y="320"/>
                    </a:lnTo>
                    <a:lnTo>
                      <a:pt x="524" y="328"/>
                    </a:lnTo>
                    <a:lnTo>
                      <a:pt x="522" y="336"/>
                    </a:lnTo>
                    <a:lnTo>
                      <a:pt x="518" y="344"/>
                    </a:lnTo>
                    <a:lnTo>
                      <a:pt x="518" y="353"/>
                    </a:lnTo>
                    <a:lnTo>
                      <a:pt x="514" y="361"/>
                    </a:lnTo>
                    <a:lnTo>
                      <a:pt x="512" y="369"/>
                    </a:lnTo>
                    <a:lnTo>
                      <a:pt x="508" y="377"/>
                    </a:lnTo>
                    <a:lnTo>
                      <a:pt x="506" y="385"/>
                    </a:lnTo>
                    <a:lnTo>
                      <a:pt x="504" y="390"/>
                    </a:lnTo>
                    <a:lnTo>
                      <a:pt x="502" y="399"/>
                    </a:lnTo>
                    <a:lnTo>
                      <a:pt x="502" y="405"/>
                    </a:lnTo>
                    <a:lnTo>
                      <a:pt x="498" y="412"/>
                    </a:lnTo>
                    <a:lnTo>
                      <a:pt x="498" y="418"/>
                    </a:lnTo>
                    <a:lnTo>
                      <a:pt x="498" y="425"/>
                    </a:lnTo>
                    <a:lnTo>
                      <a:pt x="494" y="430"/>
                    </a:lnTo>
                    <a:lnTo>
                      <a:pt x="492" y="436"/>
                    </a:lnTo>
                    <a:lnTo>
                      <a:pt x="490" y="443"/>
                    </a:lnTo>
                    <a:lnTo>
                      <a:pt x="488" y="451"/>
                    </a:lnTo>
                    <a:lnTo>
                      <a:pt x="486" y="459"/>
                    </a:lnTo>
                    <a:lnTo>
                      <a:pt x="484" y="467"/>
                    </a:lnTo>
                    <a:lnTo>
                      <a:pt x="480" y="476"/>
                    </a:lnTo>
                    <a:lnTo>
                      <a:pt x="478" y="486"/>
                    </a:lnTo>
                    <a:lnTo>
                      <a:pt x="474" y="494"/>
                    </a:lnTo>
                    <a:lnTo>
                      <a:pt x="470" y="502"/>
                    </a:lnTo>
                    <a:lnTo>
                      <a:pt x="466" y="512"/>
                    </a:lnTo>
                    <a:lnTo>
                      <a:pt x="461" y="523"/>
                    </a:lnTo>
                    <a:lnTo>
                      <a:pt x="457" y="533"/>
                    </a:lnTo>
                    <a:lnTo>
                      <a:pt x="453" y="543"/>
                    </a:lnTo>
                    <a:lnTo>
                      <a:pt x="451" y="554"/>
                    </a:lnTo>
                    <a:lnTo>
                      <a:pt x="445" y="566"/>
                    </a:lnTo>
                    <a:lnTo>
                      <a:pt x="439" y="576"/>
                    </a:lnTo>
                    <a:lnTo>
                      <a:pt x="435" y="587"/>
                    </a:lnTo>
                    <a:lnTo>
                      <a:pt x="431" y="599"/>
                    </a:lnTo>
                    <a:lnTo>
                      <a:pt x="425" y="612"/>
                    </a:lnTo>
                    <a:lnTo>
                      <a:pt x="421" y="623"/>
                    </a:lnTo>
                    <a:lnTo>
                      <a:pt x="415" y="636"/>
                    </a:lnTo>
                    <a:lnTo>
                      <a:pt x="411" y="648"/>
                    </a:lnTo>
                    <a:lnTo>
                      <a:pt x="403" y="659"/>
                    </a:lnTo>
                    <a:lnTo>
                      <a:pt x="396" y="673"/>
                    </a:lnTo>
                    <a:lnTo>
                      <a:pt x="392" y="684"/>
                    </a:lnTo>
                    <a:lnTo>
                      <a:pt x="386" y="697"/>
                    </a:lnTo>
                    <a:lnTo>
                      <a:pt x="380" y="710"/>
                    </a:lnTo>
                    <a:lnTo>
                      <a:pt x="374" y="722"/>
                    </a:lnTo>
                    <a:lnTo>
                      <a:pt x="370" y="735"/>
                    </a:lnTo>
                    <a:lnTo>
                      <a:pt x="364" y="746"/>
                    </a:lnTo>
                    <a:lnTo>
                      <a:pt x="356" y="759"/>
                    </a:lnTo>
                    <a:lnTo>
                      <a:pt x="352" y="771"/>
                    </a:lnTo>
                    <a:lnTo>
                      <a:pt x="344" y="784"/>
                    </a:lnTo>
                    <a:lnTo>
                      <a:pt x="337" y="796"/>
                    </a:lnTo>
                    <a:lnTo>
                      <a:pt x="331" y="809"/>
                    </a:lnTo>
                    <a:lnTo>
                      <a:pt x="325" y="820"/>
                    </a:lnTo>
                    <a:lnTo>
                      <a:pt x="319" y="832"/>
                    </a:lnTo>
                    <a:lnTo>
                      <a:pt x="313" y="843"/>
                    </a:lnTo>
                    <a:lnTo>
                      <a:pt x="307" y="855"/>
                    </a:lnTo>
                    <a:lnTo>
                      <a:pt x="301" y="866"/>
                    </a:lnTo>
                    <a:lnTo>
                      <a:pt x="295" y="878"/>
                    </a:lnTo>
                    <a:lnTo>
                      <a:pt x="289" y="887"/>
                    </a:lnTo>
                    <a:lnTo>
                      <a:pt x="283" y="899"/>
                    </a:lnTo>
                    <a:lnTo>
                      <a:pt x="277" y="910"/>
                    </a:lnTo>
                    <a:lnTo>
                      <a:pt x="270" y="919"/>
                    </a:lnTo>
                    <a:lnTo>
                      <a:pt x="264" y="930"/>
                    </a:lnTo>
                    <a:lnTo>
                      <a:pt x="258" y="942"/>
                    </a:lnTo>
                    <a:lnTo>
                      <a:pt x="254" y="950"/>
                    </a:lnTo>
                    <a:lnTo>
                      <a:pt x="248" y="958"/>
                    </a:lnTo>
                    <a:lnTo>
                      <a:pt x="244" y="966"/>
                    </a:lnTo>
                    <a:lnTo>
                      <a:pt x="238" y="976"/>
                    </a:lnTo>
                    <a:lnTo>
                      <a:pt x="232" y="984"/>
                    </a:lnTo>
                    <a:lnTo>
                      <a:pt x="226" y="992"/>
                    </a:lnTo>
                    <a:lnTo>
                      <a:pt x="222" y="999"/>
                    </a:lnTo>
                    <a:lnTo>
                      <a:pt x="218" y="1007"/>
                    </a:lnTo>
                    <a:lnTo>
                      <a:pt x="214" y="1014"/>
                    </a:lnTo>
                    <a:lnTo>
                      <a:pt x="207" y="1019"/>
                    </a:lnTo>
                    <a:lnTo>
                      <a:pt x="203" y="1024"/>
                    </a:lnTo>
                    <a:lnTo>
                      <a:pt x="199" y="1030"/>
                    </a:lnTo>
                    <a:lnTo>
                      <a:pt x="195" y="1033"/>
                    </a:lnTo>
                    <a:lnTo>
                      <a:pt x="193" y="1038"/>
                    </a:lnTo>
                    <a:lnTo>
                      <a:pt x="187" y="1042"/>
                    </a:lnTo>
                    <a:lnTo>
                      <a:pt x="183" y="1047"/>
                    </a:lnTo>
                    <a:lnTo>
                      <a:pt x="179" y="1048"/>
                    </a:lnTo>
                    <a:lnTo>
                      <a:pt x="177" y="1051"/>
                    </a:lnTo>
                    <a:lnTo>
                      <a:pt x="173" y="1055"/>
                    </a:lnTo>
                    <a:lnTo>
                      <a:pt x="169" y="1058"/>
                    </a:lnTo>
                    <a:lnTo>
                      <a:pt x="167" y="1063"/>
                    </a:lnTo>
                    <a:lnTo>
                      <a:pt x="163" y="1066"/>
                    </a:lnTo>
                    <a:lnTo>
                      <a:pt x="159" y="1070"/>
                    </a:lnTo>
                    <a:lnTo>
                      <a:pt x="157" y="1076"/>
                    </a:lnTo>
                    <a:lnTo>
                      <a:pt x="153" y="1079"/>
                    </a:lnTo>
                    <a:lnTo>
                      <a:pt x="148" y="1084"/>
                    </a:lnTo>
                    <a:lnTo>
                      <a:pt x="142" y="1089"/>
                    </a:lnTo>
                    <a:lnTo>
                      <a:pt x="140" y="1094"/>
                    </a:lnTo>
                    <a:lnTo>
                      <a:pt x="136" y="1101"/>
                    </a:lnTo>
                    <a:lnTo>
                      <a:pt x="132" y="1104"/>
                    </a:lnTo>
                    <a:lnTo>
                      <a:pt x="128" y="1112"/>
                    </a:lnTo>
                    <a:lnTo>
                      <a:pt x="126" y="1115"/>
                    </a:lnTo>
                    <a:lnTo>
                      <a:pt x="122" y="1120"/>
                    </a:lnTo>
                    <a:lnTo>
                      <a:pt x="116" y="1127"/>
                    </a:lnTo>
                    <a:lnTo>
                      <a:pt x="112" y="1134"/>
                    </a:lnTo>
                    <a:lnTo>
                      <a:pt x="110" y="1138"/>
                    </a:lnTo>
                    <a:lnTo>
                      <a:pt x="106" y="1145"/>
                    </a:lnTo>
                    <a:lnTo>
                      <a:pt x="102" y="1152"/>
                    </a:lnTo>
                    <a:lnTo>
                      <a:pt x="98" y="1156"/>
                    </a:lnTo>
                    <a:lnTo>
                      <a:pt x="94" y="1163"/>
                    </a:lnTo>
                    <a:lnTo>
                      <a:pt x="90" y="1170"/>
                    </a:lnTo>
                    <a:lnTo>
                      <a:pt x="85" y="1175"/>
                    </a:lnTo>
                    <a:lnTo>
                      <a:pt x="81" y="1181"/>
                    </a:lnTo>
                    <a:lnTo>
                      <a:pt x="79" y="1188"/>
                    </a:lnTo>
                    <a:lnTo>
                      <a:pt x="75" y="1194"/>
                    </a:lnTo>
                    <a:lnTo>
                      <a:pt x="71" y="1201"/>
                    </a:lnTo>
                    <a:lnTo>
                      <a:pt x="69" y="1207"/>
                    </a:lnTo>
                    <a:lnTo>
                      <a:pt x="65" y="1212"/>
                    </a:lnTo>
                    <a:lnTo>
                      <a:pt x="61" y="1219"/>
                    </a:lnTo>
                    <a:lnTo>
                      <a:pt x="59" y="1224"/>
                    </a:lnTo>
                    <a:lnTo>
                      <a:pt x="53" y="1230"/>
                    </a:lnTo>
                    <a:lnTo>
                      <a:pt x="51" y="1235"/>
                    </a:lnTo>
                    <a:lnTo>
                      <a:pt x="47" y="1240"/>
                    </a:lnTo>
                    <a:lnTo>
                      <a:pt x="45" y="1247"/>
                    </a:lnTo>
                    <a:lnTo>
                      <a:pt x="41" y="1253"/>
                    </a:lnTo>
                    <a:lnTo>
                      <a:pt x="39" y="1258"/>
                    </a:lnTo>
                    <a:lnTo>
                      <a:pt x="35" y="1263"/>
                    </a:lnTo>
                    <a:lnTo>
                      <a:pt x="33" y="1268"/>
                    </a:lnTo>
                    <a:lnTo>
                      <a:pt x="31" y="1273"/>
                    </a:lnTo>
                    <a:lnTo>
                      <a:pt x="27" y="1278"/>
                    </a:lnTo>
                    <a:lnTo>
                      <a:pt x="24" y="1283"/>
                    </a:lnTo>
                    <a:lnTo>
                      <a:pt x="22" y="1288"/>
                    </a:lnTo>
                    <a:lnTo>
                      <a:pt x="20" y="1293"/>
                    </a:lnTo>
                    <a:lnTo>
                      <a:pt x="18" y="1296"/>
                    </a:lnTo>
                    <a:lnTo>
                      <a:pt x="16" y="1301"/>
                    </a:lnTo>
                    <a:lnTo>
                      <a:pt x="12" y="1304"/>
                    </a:lnTo>
                    <a:lnTo>
                      <a:pt x="10" y="1307"/>
                    </a:lnTo>
                    <a:lnTo>
                      <a:pt x="10" y="1311"/>
                    </a:lnTo>
                    <a:lnTo>
                      <a:pt x="6" y="1317"/>
                    </a:lnTo>
                    <a:lnTo>
                      <a:pt x="4" y="1324"/>
                    </a:lnTo>
                    <a:lnTo>
                      <a:pt x="2" y="1327"/>
                    </a:lnTo>
                    <a:lnTo>
                      <a:pt x="0" y="1330"/>
                    </a:lnTo>
                    <a:lnTo>
                      <a:pt x="0" y="1334"/>
                    </a:lnTo>
                    <a:lnTo>
                      <a:pt x="0" y="1334"/>
                    </a:lnTo>
                    <a:lnTo>
                      <a:pt x="85" y="1368"/>
                    </a:lnTo>
                    <a:lnTo>
                      <a:pt x="85" y="1366"/>
                    </a:lnTo>
                    <a:lnTo>
                      <a:pt x="85" y="1366"/>
                    </a:lnTo>
                    <a:lnTo>
                      <a:pt x="87" y="1362"/>
                    </a:lnTo>
                    <a:lnTo>
                      <a:pt x="90" y="1360"/>
                    </a:lnTo>
                    <a:lnTo>
                      <a:pt x="92" y="1355"/>
                    </a:lnTo>
                    <a:lnTo>
                      <a:pt x="96" y="1348"/>
                    </a:lnTo>
                    <a:lnTo>
                      <a:pt x="98" y="1345"/>
                    </a:lnTo>
                    <a:lnTo>
                      <a:pt x="98" y="1342"/>
                    </a:lnTo>
                    <a:lnTo>
                      <a:pt x="100" y="1339"/>
                    </a:lnTo>
                    <a:lnTo>
                      <a:pt x="102" y="1337"/>
                    </a:lnTo>
                    <a:lnTo>
                      <a:pt x="104" y="1334"/>
                    </a:lnTo>
                    <a:lnTo>
                      <a:pt x="106" y="1329"/>
                    </a:lnTo>
                    <a:lnTo>
                      <a:pt x="108" y="1324"/>
                    </a:lnTo>
                    <a:lnTo>
                      <a:pt x="112" y="1319"/>
                    </a:lnTo>
                    <a:lnTo>
                      <a:pt x="112" y="1314"/>
                    </a:lnTo>
                    <a:lnTo>
                      <a:pt x="116" y="1309"/>
                    </a:lnTo>
                    <a:lnTo>
                      <a:pt x="118" y="1304"/>
                    </a:lnTo>
                    <a:lnTo>
                      <a:pt x="122" y="1301"/>
                    </a:lnTo>
                    <a:lnTo>
                      <a:pt x="122" y="1296"/>
                    </a:lnTo>
                    <a:lnTo>
                      <a:pt x="126" y="1289"/>
                    </a:lnTo>
                    <a:lnTo>
                      <a:pt x="126" y="1284"/>
                    </a:lnTo>
                    <a:lnTo>
                      <a:pt x="130" y="1280"/>
                    </a:lnTo>
                    <a:lnTo>
                      <a:pt x="132" y="1273"/>
                    </a:lnTo>
                    <a:lnTo>
                      <a:pt x="138" y="1268"/>
                    </a:lnTo>
                    <a:lnTo>
                      <a:pt x="140" y="1263"/>
                    </a:lnTo>
                    <a:lnTo>
                      <a:pt x="142" y="1257"/>
                    </a:lnTo>
                    <a:lnTo>
                      <a:pt x="146" y="1248"/>
                    </a:lnTo>
                    <a:lnTo>
                      <a:pt x="150" y="1243"/>
                    </a:lnTo>
                    <a:lnTo>
                      <a:pt x="153" y="1237"/>
                    </a:lnTo>
                    <a:lnTo>
                      <a:pt x="157" y="1230"/>
                    </a:lnTo>
                    <a:lnTo>
                      <a:pt x="159" y="1224"/>
                    </a:lnTo>
                    <a:lnTo>
                      <a:pt x="163" y="1219"/>
                    </a:lnTo>
                    <a:lnTo>
                      <a:pt x="165" y="1211"/>
                    </a:lnTo>
                    <a:lnTo>
                      <a:pt x="169" y="1204"/>
                    </a:lnTo>
                    <a:lnTo>
                      <a:pt x="173" y="1198"/>
                    </a:lnTo>
                    <a:lnTo>
                      <a:pt x="175" y="1189"/>
                    </a:lnTo>
                    <a:lnTo>
                      <a:pt x="179" y="1183"/>
                    </a:lnTo>
                    <a:lnTo>
                      <a:pt x="183" y="1176"/>
                    </a:lnTo>
                    <a:lnTo>
                      <a:pt x="185" y="1168"/>
                    </a:lnTo>
                    <a:lnTo>
                      <a:pt x="191" y="1161"/>
                    </a:lnTo>
                    <a:lnTo>
                      <a:pt x="193" y="1155"/>
                    </a:lnTo>
                    <a:lnTo>
                      <a:pt x="197" y="1148"/>
                    </a:lnTo>
                    <a:lnTo>
                      <a:pt x="199" y="1140"/>
                    </a:lnTo>
                    <a:lnTo>
                      <a:pt x="203" y="1134"/>
                    </a:lnTo>
                    <a:lnTo>
                      <a:pt x="207" y="1124"/>
                    </a:lnTo>
                    <a:lnTo>
                      <a:pt x="209" y="1119"/>
                    </a:lnTo>
                    <a:lnTo>
                      <a:pt x="214" y="1112"/>
                    </a:lnTo>
                    <a:lnTo>
                      <a:pt x="218" y="1102"/>
                    </a:lnTo>
                    <a:lnTo>
                      <a:pt x="220" y="1096"/>
                    </a:lnTo>
                    <a:lnTo>
                      <a:pt x="224" y="1089"/>
                    </a:lnTo>
                    <a:lnTo>
                      <a:pt x="226" y="1081"/>
                    </a:lnTo>
                    <a:lnTo>
                      <a:pt x="230" y="1073"/>
                    </a:lnTo>
                    <a:lnTo>
                      <a:pt x="234" y="1066"/>
                    </a:lnTo>
                    <a:lnTo>
                      <a:pt x="238" y="1058"/>
                    </a:lnTo>
                    <a:lnTo>
                      <a:pt x="240" y="1051"/>
                    </a:lnTo>
                    <a:lnTo>
                      <a:pt x="244" y="1045"/>
                    </a:lnTo>
                    <a:lnTo>
                      <a:pt x="248" y="1038"/>
                    </a:lnTo>
                    <a:lnTo>
                      <a:pt x="250" y="1030"/>
                    </a:lnTo>
                    <a:lnTo>
                      <a:pt x="252" y="1022"/>
                    </a:lnTo>
                    <a:lnTo>
                      <a:pt x="256" y="1015"/>
                    </a:lnTo>
                    <a:lnTo>
                      <a:pt x="258" y="1007"/>
                    </a:lnTo>
                    <a:lnTo>
                      <a:pt x="262" y="999"/>
                    </a:lnTo>
                    <a:lnTo>
                      <a:pt x="266" y="989"/>
                    </a:lnTo>
                    <a:lnTo>
                      <a:pt x="270" y="981"/>
                    </a:lnTo>
                    <a:lnTo>
                      <a:pt x="277" y="969"/>
                    </a:lnTo>
                    <a:lnTo>
                      <a:pt x="281" y="961"/>
                    </a:lnTo>
                    <a:lnTo>
                      <a:pt x="285" y="951"/>
                    </a:lnTo>
                    <a:lnTo>
                      <a:pt x="289" y="942"/>
                    </a:lnTo>
                    <a:lnTo>
                      <a:pt x="295" y="930"/>
                    </a:lnTo>
                    <a:lnTo>
                      <a:pt x="299" y="919"/>
                    </a:lnTo>
                    <a:lnTo>
                      <a:pt x="305" y="909"/>
                    </a:lnTo>
                    <a:lnTo>
                      <a:pt x="311" y="897"/>
                    </a:lnTo>
                    <a:lnTo>
                      <a:pt x="315" y="886"/>
                    </a:lnTo>
                    <a:lnTo>
                      <a:pt x="323" y="874"/>
                    </a:lnTo>
                    <a:lnTo>
                      <a:pt x="327" y="863"/>
                    </a:lnTo>
                    <a:lnTo>
                      <a:pt x="333" y="850"/>
                    </a:lnTo>
                    <a:lnTo>
                      <a:pt x="340" y="838"/>
                    </a:lnTo>
                    <a:lnTo>
                      <a:pt x="346" y="827"/>
                    </a:lnTo>
                    <a:lnTo>
                      <a:pt x="352" y="814"/>
                    </a:lnTo>
                    <a:lnTo>
                      <a:pt x="356" y="802"/>
                    </a:lnTo>
                    <a:lnTo>
                      <a:pt x="366" y="789"/>
                    </a:lnTo>
                    <a:lnTo>
                      <a:pt x="370" y="778"/>
                    </a:lnTo>
                    <a:lnTo>
                      <a:pt x="376" y="764"/>
                    </a:lnTo>
                    <a:lnTo>
                      <a:pt x="382" y="751"/>
                    </a:lnTo>
                    <a:lnTo>
                      <a:pt x="390" y="738"/>
                    </a:lnTo>
                    <a:lnTo>
                      <a:pt x="396" y="727"/>
                    </a:lnTo>
                    <a:lnTo>
                      <a:pt x="403" y="714"/>
                    </a:lnTo>
                    <a:lnTo>
                      <a:pt x="411" y="702"/>
                    </a:lnTo>
                    <a:lnTo>
                      <a:pt x="417" y="689"/>
                    </a:lnTo>
                    <a:lnTo>
                      <a:pt x="423" y="677"/>
                    </a:lnTo>
                    <a:lnTo>
                      <a:pt x="427" y="664"/>
                    </a:lnTo>
                    <a:lnTo>
                      <a:pt x="435" y="653"/>
                    </a:lnTo>
                    <a:lnTo>
                      <a:pt x="441" y="640"/>
                    </a:lnTo>
                    <a:lnTo>
                      <a:pt x="447" y="628"/>
                    </a:lnTo>
                    <a:lnTo>
                      <a:pt x="453" y="617"/>
                    </a:lnTo>
                    <a:lnTo>
                      <a:pt x="459" y="604"/>
                    </a:lnTo>
                    <a:lnTo>
                      <a:pt x="466" y="592"/>
                    </a:lnTo>
                    <a:lnTo>
                      <a:pt x="472" y="581"/>
                    </a:lnTo>
                    <a:lnTo>
                      <a:pt x="478" y="571"/>
                    </a:lnTo>
                    <a:lnTo>
                      <a:pt x="484" y="559"/>
                    </a:lnTo>
                    <a:lnTo>
                      <a:pt x="488" y="548"/>
                    </a:lnTo>
                    <a:lnTo>
                      <a:pt x="496" y="538"/>
                    </a:lnTo>
                    <a:lnTo>
                      <a:pt x="500" y="528"/>
                    </a:lnTo>
                    <a:lnTo>
                      <a:pt x="506" y="517"/>
                    </a:lnTo>
                    <a:lnTo>
                      <a:pt x="512" y="507"/>
                    </a:lnTo>
                    <a:lnTo>
                      <a:pt x="518" y="499"/>
                    </a:lnTo>
                    <a:lnTo>
                      <a:pt x="520" y="489"/>
                    </a:lnTo>
                    <a:lnTo>
                      <a:pt x="527" y="481"/>
                    </a:lnTo>
                    <a:lnTo>
                      <a:pt x="531" y="472"/>
                    </a:lnTo>
                    <a:lnTo>
                      <a:pt x="537" y="464"/>
                    </a:lnTo>
                    <a:lnTo>
                      <a:pt x="541" y="456"/>
                    </a:lnTo>
                    <a:lnTo>
                      <a:pt x="545" y="449"/>
                    </a:lnTo>
                    <a:lnTo>
                      <a:pt x="549" y="441"/>
                    </a:lnTo>
                    <a:lnTo>
                      <a:pt x="553" y="435"/>
                    </a:lnTo>
                    <a:lnTo>
                      <a:pt x="557" y="428"/>
                    </a:lnTo>
                    <a:lnTo>
                      <a:pt x="559" y="423"/>
                    </a:lnTo>
                    <a:lnTo>
                      <a:pt x="563" y="418"/>
                    </a:lnTo>
                    <a:lnTo>
                      <a:pt x="565" y="413"/>
                    </a:lnTo>
                    <a:lnTo>
                      <a:pt x="569" y="408"/>
                    </a:lnTo>
                    <a:lnTo>
                      <a:pt x="569" y="407"/>
                    </a:lnTo>
                    <a:lnTo>
                      <a:pt x="573" y="402"/>
                    </a:lnTo>
                    <a:lnTo>
                      <a:pt x="575" y="400"/>
                    </a:lnTo>
                    <a:lnTo>
                      <a:pt x="579" y="399"/>
                    </a:lnTo>
                    <a:lnTo>
                      <a:pt x="579" y="395"/>
                    </a:lnTo>
                    <a:lnTo>
                      <a:pt x="583" y="390"/>
                    </a:lnTo>
                    <a:lnTo>
                      <a:pt x="585" y="387"/>
                    </a:lnTo>
                    <a:lnTo>
                      <a:pt x="587" y="384"/>
                    </a:lnTo>
                    <a:lnTo>
                      <a:pt x="590" y="379"/>
                    </a:lnTo>
                    <a:lnTo>
                      <a:pt x="592" y="374"/>
                    </a:lnTo>
                    <a:lnTo>
                      <a:pt x="596" y="369"/>
                    </a:lnTo>
                    <a:lnTo>
                      <a:pt x="600" y="364"/>
                    </a:lnTo>
                    <a:lnTo>
                      <a:pt x="602" y="358"/>
                    </a:lnTo>
                    <a:lnTo>
                      <a:pt x="606" y="353"/>
                    </a:lnTo>
                    <a:lnTo>
                      <a:pt x="608" y="348"/>
                    </a:lnTo>
                    <a:lnTo>
                      <a:pt x="612" y="340"/>
                    </a:lnTo>
                    <a:lnTo>
                      <a:pt x="616" y="333"/>
                    </a:lnTo>
                    <a:lnTo>
                      <a:pt x="618" y="326"/>
                    </a:lnTo>
                    <a:lnTo>
                      <a:pt x="624" y="320"/>
                    </a:lnTo>
                    <a:lnTo>
                      <a:pt x="626" y="312"/>
                    </a:lnTo>
                    <a:lnTo>
                      <a:pt x="630" y="305"/>
                    </a:lnTo>
                    <a:lnTo>
                      <a:pt x="634" y="297"/>
                    </a:lnTo>
                    <a:lnTo>
                      <a:pt x="640" y="290"/>
                    </a:lnTo>
                    <a:lnTo>
                      <a:pt x="642" y="282"/>
                    </a:lnTo>
                    <a:lnTo>
                      <a:pt x="646" y="274"/>
                    </a:lnTo>
                    <a:lnTo>
                      <a:pt x="650" y="264"/>
                    </a:lnTo>
                    <a:lnTo>
                      <a:pt x="655" y="257"/>
                    </a:lnTo>
                    <a:lnTo>
                      <a:pt x="659" y="249"/>
                    </a:lnTo>
                    <a:lnTo>
                      <a:pt x="663" y="241"/>
                    </a:lnTo>
                    <a:lnTo>
                      <a:pt x="669" y="231"/>
                    </a:lnTo>
                    <a:lnTo>
                      <a:pt x="673" y="225"/>
                    </a:lnTo>
                    <a:lnTo>
                      <a:pt x="677" y="216"/>
                    </a:lnTo>
                    <a:lnTo>
                      <a:pt x="681" y="208"/>
                    </a:lnTo>
                    <a:lnTo>
                      <a:pt x="685" y="198"/>
                    </a:lnTo>
                    <a:lnTo>
                      <a:pt x="689" y="192"/>
                    </a:lnTo>
                    <a:lnTo>
                      <a:pt x="693" y="184"/>
                    </a:lnTo>
                    <a:lnTo>
                      <a:pt x="697" y="175"/>
                    </a:lnTo>
                    <a:lnTo>
                      <a:pt x="701" y="167"/>
                    </a:lnTo>
                    <a:lnTo>
                      <a:pt x="705" y="157"/>
                    </a:lnTo>
                    <a:lnTo>
                      <a:pt x="709" y="149"/>
                    </a:lnTo>
                    <a:lnTo>
                      <a:pt x="713" y="143"/>
                    </a:lnTo>
                    <a:lnTo>
                      <a:pt x="716" y="134"/>
                    </a:lnTo>
                    <a:lnTo>
                      <a:pt x="722" y="128"/>
                    </a:lnTo>
                    <a:lnTo>
                      <a:pt x="724" y="120"/>
                    </a:lnTo>
                    <a:lnTo>
                      <a:pt x="726" y="111"/>
                    </a:lnTo>
                    <a:lnTo>
                      <a:pt x="732" y="105"/>
                    </a:lnTo>
                    <a:lnTo>
                      <a:pt x="734" y="98"/>
                    </a:lnTo>
                    <a:lnTo>
                      <a:pt x="738" y="90"/>
                    </a:lnTo>
                    <a:lnTo>
                      <a:pt x="740" y="84"/>
                    </a:lnTo>
                    <a:lnTo>
                      <a:pt x="742" y="79"/>
                    </a:lnTo>
                    <a:lnTo>
                      <a:pt x="746" y="74"/>
                    </a:lnTo>
                    <a:lnTo>
                      <a:pt x="748" y="66"/>
                    </a:lnTo>
                    <a:lnTo>
                      <a:pt x="752" y="61"/>
                    </a:lnTo>
                    <a:lnTo>
                      <a:pt x="754" y="54"/>
                    </a:lnTo>
                    <a:lnTo>
                      <a:pt x="756" y="51"/>
                    </a:lnTo>
                    <a:lnTo>
                      <a:pt x="760" y="46"/>
                    </a:lnTo>
                    <a:lnTo>
                      <a:pt x="762" y="41"/>
                    </a:lnTo>
                    <a:lnTo>
                      <a:pt x="762" y="38"/>
                    </a:lnTo>
                    <a:lnTo>
                      <a:pt x="766" y="34"/>
                    </a:lnTo>
                    <a:lnTo>
                      <a:pt x="766" y="31"/>
                    </a:lnTo>
                    <a:lnTo>
                      <a:pt x="766" y="28"/>
                    </a:lnTo>
                    <a:lnTo>
                      <a:pt x="768" y="25"/>
                    </a:lnTo>
                    <a:lnTo>
                      <a:pt x="770" y="23"/>
                    </a:lnTo>
                    <a:lnTo>
                      <a:pt x="772" y="21"/>
                    </a:lnTo>
                    <a:lnTo>
                      <a:pt x="772" y="20"/>
                    </a:lnTo>
                    <a:lnTo>
                      <a:pt x="679" y="0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1648" y="1694"/>
                <a:ext cx="866" cy="1495"/>
              </a:xfrm>
              <a:custGeom>
                <a:avLst/>
                <a:gdLst/>
                <a:ahLst/>
                <a:cxnLst>
                  <a:cxn ang="0">
                    <a:pos x="734" y="17"/>
                  </a:cxn>
                  <a:cxn ang="0">
                    <a:pos x="718" y="53"/>
                  </a:cxn>
                  <a:cxn ang="0">
                    <a:pos x="693" y="104"/>
                  </a:cxn>
                  <a:cxn ang="0">
                    <a:pos x="669" y="168"/>
                  </a:cxn>
                  <a:cxn ang="0">
                    <a:pos x="643" y="240"/>
                  </a:cxn>
                  <a:cxn ang="0">
                    <a:pos x="612" y="312"/>
                  </a:cxn>
                  <a:cxn ang="0">
                    <a:pos x="586" y="384"/>
                  </a:cxn>
                  <a:cxn ang="0">
                    <a:pos x="563" y="448"/>
                  </a:cxn>
                  <a:cxn ang="0">
                    <a:pos x="549" y="501"/>
                  </a:cxn>
                  <a:cxn ang="0">
                    <a:pos x="529" y="553"/>
                  </a:cxn>
                  <a:cxn ang="0">
                    <a:pos x="504" y="614"/>
                  </a:cxn>
                  <a:cxn ang="0">
                    <a:pos x="470" y="683"/>
                  </a:cxn>
                  <a:cxn ang="0">
                    <a:pos x="433" y="758"/>
                  </a:cxn>
                  <a:cxn ang="0">
                    <a:pos x="395" y="832"/>
                  </a:cxn>
                  <a:cxn ang="0">
                    <a:pos x="356" y="901"/>
                  </a:cxn>
                  <a:cxn ang="0">
                    <a:pos x="322" y="965"/>
                  </a:cxn>
                  <a:cxn ang="0">
                    <a:pos x="291" y="1019"/>
                  </a:cxn>
                  <a:cxn ang="0">
                    <a:pos x="267" y="1058"/>
                  </a:cxn>
                  <a:cxn ang="0">
                    <a:pos x="246" y="1091"/>
                  </a:cxn>
                  <a:cxn ang="0">
                    <a:pos x="218" y="1132"/>
                  </a:cxn>
                  <a:cxn ang="0">
                    <a:pos x="185" y="1178"/>
                  </a:cxn>
                  <a:cxn ang="0">
                    <a:pos x="151" y="1226"/>
                  </a:cxn>
                  <a:cxn ang="0">
                    <a:pos x="116" y="1277"/>
                  </a:cxn>
                  <a:cxn ang="0">
                    <a:pos x="80" y="1327"/>
                  </a:cxn>
                  <a:cxn ang="0">
                    <a:pos x="49" y="1375"/>
                  </a:cxn>
                  <a:cxn ang="0">
                    <a:pos x="23" y="1416"/>
                  </a:cxn>
                  <a:cxn ang="0">
                    <a:pos x="2" y="1451"/>
                  </a:cxn>
                  <a:cxn ang="0">
                    <a:pos x="100" y="1485"/>
                  </a:cxn>
                  <a:cxn ang="0">
                    <a:pos x="114" y="1457"/>
                  </a:cxn>
                  <a:cxn ang="0">
                    <a:pos x="137" y="1413"/>
                  </a:cxn>
                  <a:cxn ang="0">
                    <a:pos x="165" y="1357"/>
                  </a:cxn>
                  <a:cxn ang="0">
                    <a:pos x="200" y="1291"/>
                  </a:cxn>
                  <a:cxn ang="0">
                    <a:pos x="234" y="1222"/>
                  </a:cxn>
                  <a:cxn ang="0">
                    <a:pos x="267" y="1155"/>
                  </a:cxn>
                  <a:cxn ang="0">
                    <a:pos x="299" y="1088"/>
                  </a:cxn>
                  <a:cxn ang="0">
                    <a:pos x="328" y="1029"/>
                  </a:cxn>
                  <a:cxn ang="0">
                    <a:pos x="350" y="973"/>
                  </a:cxn>
                  <a:cxn ang="0">
                    <a:pos x="383" y="907"/>
                  </a:cxn>
                  <a:cxn ang="0">
                    <a:pos x="419" y="834"/>
                  </a:cxn>
                  <a:cxn ang="0">
                    <a:pos x="460" y="755"/>
                  </a:cxn>
                  <a:cxn ang="0">
                    <a:pos x="502" y="678"/>
                  </a:cxn>
                  <a:cxn ang="0">
                    <a:pos x="545" y="602"/>
                  </a:cxn>
                  <a:cxn ang="0">
                    <a:pos x="582" y="537"/>
                  </a:cxn>
                  <a:cxn ang="0">
                    <a:pos x="616" y="481"/>
                  </a:cxn>
                  <a:cxn ang="0">
                    <a:pos x="641" y="440"/>
                  </a:cxn>
                  <a:cxn ang="0">
                    <a:pos x="659" y="412"/>
                  </a:cxn>
                  <a:cxn ang="0">
                    <a:pos x="683" y="369"/>
                  </a:cxn>
                  <a:cxn ang="0">
                    <a:pos x="716" y="320"/>
                  </a:cxn>
                  <a:cxn ang="0">
                    <a:pos x="746" y="263"/>
                  </a:cxn>
                  <a:cxn ang="0">
                    <a:pos x="781" y="204"/>
                  </a:cxn>
                  <a:cxn ang="0">
                    <a:pos x="811" y="145"/>
                  </a:cxn>
                  <a:cxn ang="0">
                    <a:pos x="836" y="95"/>
                  </a:cxn>
                  <a:cxn ang="0">
                    <a:pos x="856" y="53"/>
                  </a:cxn>
                  <a:cxn ang="0">
                    <a:pos x="866" y="30"/>
                  </a:cxn>
                  <a:cxn ang="0">
                    <a:pos x="840" y="10"/>
                  </a:cxn>
                  <a:cxn ang="0">
                    <a:pos x="809" y="4"/>
                  </a:cxn>
                  <a:cxn ang="0">
                    <a:pos x="777" y="0"/>
                  </a:cxn>
                </a:cxnLst>
                <a:rect l="0" t="0" r="r" b="b"/>
                <a:pathLst>
                  <a:path w="866" h="1495">
                    <a:moveTo>
                      <a:pt x="740" y="0"/>
                    </a:moveTo>
                    <a:lnTo>
                      <a:pt x="740" y="0"/>
                    </a:lnTo>
                    <a:lnTo>
                      <a:pt x="738" y="4"/>
                    </a:lnTo>
                    <a:lnTo>
                      <a:pt x="736" y="5"/>
                    </a:lnTo>
                    <a:lnTo>
                      <a:pt x="734" y="8"/>
                    </a:lnTo>
                    <a:lnTo>
                      <a:pt x="734" y="12"/>
                    </a:lnTo>
                    <a:lnTo>
                      <a:pt x="734" y="17"/>
                    </a:lnTo>
                    <a:lnTo>
                      <a:pt x="730" y="18"/>
                    </a:lnTo>
                    <a:lnTo>
                      <a:pt x="728" y="23"/>
                    </a:lnTo>
                    <a:lnTo>
                      <a:pt x="726" y="28"/>
                    </a:lnTo>
                    <a:lnTo>
                      <a:pt x="724" y="35"/>
                    </a:lnTo>
                    <a:lnTo>
                      <a:pt x="724" y="40"/>
                    </a:lnTo>
                    <a:lnTo>
                      <a:pt x="720" y="45"/>
                    </a:lnTo>
                    <a:lnTo>
                      <a:pt x="718" y="53"/>
                    </a:lnTo>
                    <a:lnTo>
                      <a:pt x="716" y="59"/>
                    </a:lnTo>
                    <a:lnTo>
                      <a:pt x="712" y="64"/>
                    </a:lnTo>
                    <a:lnTo>
                      <a:pt x="708" y="72"/>
                    </a:lnTo>
                    <a:lnTo>
                      <a:pt x="704" y="79"/>
                    </a:lnTo>
                    <a:lnTo>
                      <a:pt x="702" y="87"/>
                    </a:lnTo>
                    <a:lnTo>
                      <a:pt x="700" y="97"/>
                    </a:lnTo>
                    <a:lnTo>
                      <a:pt x="693" y="104"/>
                    </a:lnTo>
                    <a:lnTo>
                      <a:pt x="691" y="112"/>
                    </a:lnTo>
                    <a:lnTo>
                      <a:pt x="687" y="122"/>
                    </a:lnTo>
                    <a:lnTo>
                      <a:pt x="683" y="130"/>
                    </a:lnTo>
                    <a:lnTo>
                      <a:pt x="681" y="140"/>
                    </a:lnTo>
                    <a:lnTo>
                      <a:pt x="677" y="148"/>
                    </a:lnTo>
                    <a:lnTo>
                      <a:pt x="673" y="158"/>
                    </a:lnTo>
                    <a:lnTo>
                      <a:pt x="669" y="168"/>
                    </a:lnTo>
                    <a:lnTo>
                      <a:pt x="667" y="177"/>
                    </a:lnTo>
                    <a:lnTo>
                      <a:pt x="663" y="189"/>
                    </a:lnTo>
                    <a:lnTo>
                      <a:pt x="659" y="199"/>
                    </a:lnTo>
                    <a:lnTo>
                      <a:pt x="655" y="209"/>
                    </a:lnTo>
                    <a:lnTo>
                      <a:pt x="651" y="218"/>
                    </a:lnTo>
                    <a:lnTo>
                      <a:pt x="647" y="230"/>
                    </a:lnTo>
                    <a:lnTo>
                      <a:pt x="643" y="240"/>
                    </a:lnTo>
                    <a:lnTo>
                      <a:pt x="637" y="250"/>
                    </a:lnTo>
                    <a:lnTo>
                      <a:pt x="633" y="259"/>
                    </a:lnTo>
                    <a:lnTo>
                      <a:pt x="628" y="271"/>
                    </a:lnTo>
                    <a:lnTo>
                      <a:pt x="626" y="282"/>
                    </a:lnTo>
                    <a:lnTo>
                      <a:pt x="622" y="291"/>
                    </a:lnTo>
                    <a:lnTo>
                      <a:pt x="616" y="302"/>
                    </a:lnTo>
                    <a:lnTo>
                      <a:pt x="612" y="312"/>
                    </a:lnTo>
                    <a:lnTo>
                      <a:pt x="608" y="323"/>
                    </a:lnTo>
                    <a:lnTo>
                      <a:pt x="604" y="333"/>
                    </a:lnTo>
                    <a:lnTo>
                      <a:pt x="602" y="345"/>
                    </a:lnTo>
                    <a:lnTo>
                      <a:pt x="598" y="353"/>
                    </a:lnTo>
                    <a:lnTo>
                      <a:pt x="594" y="364"/>
                    </a:lnTo>
                    <a:lnTo>
                      <a:pt x="590" y="374"/>
                    </a:lnTo>
                    <a:lnTo>
                      <a:pt x="586" y="384"/>
                    </a:lnTo>
                    <a:lnTo>
                      <a:pt x="584" y="394"/>
                    </a:lnTo>
                    <a:lnTo>
                      <a:pt x="580" y="402"/>
                    </a:lnTo>
                    <a:lnTo>
                      <a:pt x="576" y="412"/>
                    </a:lnTo>
                    <a:lnTo>
                      <a:pt x="572" y="422"/>
                    </a:lnTo>
                    <a:lnTo>
                      <a:pt x="570" y="430"/>
                    </a:lnTo>
                    <a:lnTo>
                      <a:pt x="567" y="440"/>
                    </a:lnTo>
                    <a:lnTo>
                      <a:pt x="563" y="448"/>
                    </a:lnTo>
                    <a:lnTo>
                      <a:pt x="561" y="456"/>
                    </a:lnTo>
                    <a:lnTo>
                      <a:pt x="559" y="465"/>
                    </a:lnTo>
                    <a:lnTo>
                      <a:pt x="555" y="473"/>
                    </a:lnTo>
                    <a:lnTo>
                      <a:pt x="553" y="479"/>
                    </a:lnTo>
                    <a:lnTo>
                      <a:pt x="551" y="488"/>
                    </a:lnTo>
                    <a:lnTo>
                      <a:pt x="551" y="494"/>
                    </a:lnTo>
                    <a:lnTo>
                      <a:pt x="549" y="501"/>
                    </a:lnTo>
                    <a:lnTo>
                      <a:pt x="545" y="507"/>
                    </a:lnTo>
                    <a:lnTo>
                      <a:pt x="545" y="514"/>
                    </a:lnTo>
                    <a:lnTo>
                      <a:pt x="541" y="520"/>
                    </a:lnTo>
                    <a:lnTo>
                      <a:pt x="539" y="529"/>
                    </a:lnTo>
                    <a:lnTo>
                      <a:pt x="535" y="535"/>
                    </a:lnTo>
                    <a:lnTo>
                      <a:pt x="531" y="543"/>
                    </a:lnTo>
                    <a:lnTo>
                      <a:pt x="529" y="553"/>
                    </a:lnTo>
                    <a:lnTo>
                      <a:pt x="527" y="561"/>
                    </a:lnTo>
                    <a:lnTo>
                      <a:pt x="521" y="568"/>
                    </a:lnTo>
                    <a:lnTo>
                      <a:pt x="519" y="576"/>
                    </a:lnTo>
                    <a:lnTo>
                      <a:pt x="515" y="586"/>
                    </a:lnTo>
                    <a:lnTo>
                      <a:pt x="511" y="596"/>
                    </a:lnTo>
                    <a:lnTo>
                      <a:pt x="506" y="604"/>
                    </a:lnTo>
                    <a:lnTo>
                      <a:pt x="504" y="614"/>
                    </a:lnTo>
                    <a:lnTo>
                      <a:pt x="500" y="624"/>
                    </a:lnTo>
                    <a:lnTo>
                      <a:pt x="494" y="634"/>
                    </a:lnTo>
                    <a:lnTo>
                      <a:pt x="490" y="643"/>
                    </a:lnTo>
                    <a:lnTo>
                      <a:pt x="484" y="653"/>
                    </a:lnTo>
                    <a:lnTo>
                      <a:pt x="480" y="665"/>
                    </a:lnTo>
                    <a:lnTo>
                      <a:pt x="474" y="673"/>
                    </a:lnTo>
                    <a:lnTo>
                      <a:pt x="470" y="683"/>
                    </a:lnTo>
                    <a:lnTo>
                      <a:pt x="464" y="694"/>
                    </a:lnTo>
                    <a:lnTo>
                      <a:pt x="460" y="704"/>
                    </a:lnTo>
                    <a:lnTo>
                      <a:pt x="454" y="714"/>
                    </a:lnTo>
                    <a:lnTo>
                      <a:pt x="450" y="725"/>
                    </a:lnTo>
                    <a:lnTo>
                      <a:pt x="443" y="735"/>
                    </a:lnTo>
                    <a:lnTo>
                      <a:pt x="439" y="747"/>
                    </a:lnTo>
                    <a:lnTo>
                      <a:pt x="433" y="758"/>
                    </a:lnTo>
                    <a:lnTo>
                      <a:pt x="427" y="766"/>
                    </a:lnTo>
                    <a:lnTo>
                      <a:pt x="423" y="778"/>
                    </a:lnTo>
                    <a:lnTo>
                      <a:pt x="417" y="788"/>
                    </a:lnTo>
                    <a:lnTo>
                      <a:pt x="413" y="799"/>
                    </a:lnTo>
                    <a:lnTo>
                      <a:pt x="407" y="811"/>
                    </a:lnTo>
                    <a:lnTo>
                      <a:pt x="399" y="821"/>
                    </a:lnTo>
                    <a:lnTo>
                      <a:pt x="395" y="832"/>
                    </a:lnTo>
                    <a:lnTo>
                      <a:pt x="389" y="840"/>
                    </a:lnTo>
                    <a:lnTo>
                      <a:pt x="383" y="850"/>
                    </a:lnTo>
                    <a:lnTo>
                      <a:pt x="378" y="862"/>
                    </a:lnTo>
                    <a:lnTo>
                      <a:pt x="372" y="871"/>
                    </a:lnTo>
                    <a:lnTo>
                      <a:pt x="368" y="881"/>
                    </a:lnTo>
                    <a:lnTo>
                      <a:pt x="362" y="891"/>
                    </a:lnTo>
                    <a:lnTo>
                      <a:pt x="356" y="901"/>
                    </a:lnTo>
                    <a:lnTo>
                      <a:pt x="350" y="911"/>
                    </a:lnTo>
                    <a:lnTo>
                      <a:pt x="346" y="921"/>
                    </a:lnTo>
                    <a:lnTo>
                      <a:pt x="342" y="929"/>
                    </a:lnTo>
                    <a:lnTo>
                      <a:pt x="336" y="939"/>
                    </a:lnTo>
                    <a:lnTo>
                      <a:pt x="332" y="947"/>
                    </a:lnTo>
                    <a:lnTo>
                      <a:pt x="328" y="957"/>
                    </a:lnTo>
                    <a:lnTo>
                      <a:pt x="322" y="965"/>
                    </a:lnTo>
                    <a:lnTo>
                      <a:pt x="315" y="973"/>
                    </a:lnTo>
                    <a:lnTo>
                      <a:pt x="311" y="981"/>
                    </a:lnTo>
                    <a:lnTo>
                      <a:pt x="307" y="990"/>
                    </a:lnTo>
                    <a:lnTo>
                      <a:pt x="301" y="998"/>
                    </a:lnTo>
                    <a:lnTo>
                      <a:pt x="297" y="1004"/>
                    </a:lnTo>
                    <a:lnTo>
                      <a:pt x="293" y="1012"/>
                    </a:lnTo>
                    <a:lnTo>
                      <a:pt x="291" y="1019"/>
                    </a:lnTo>
                    <a:lnTo>
                      <a:pt x="287" y="1026"/>
                    </a:lnTo>
                    <a:lnTo>
                      <a:pt x="283" y="1031"/>
                    </a:lnTo>
                    <a:lnTo>
                      <a:pt x="279" y="1037"/>
                    </a:lnTo>
                    <a:lnTo>
                      <a:pt x="277" y="1044"/>
                    </a:lnTo>
                    <a:lnTo>
                      <a:pt x="273" y="1050"/>
                    </a:lnTo>
                    <a:lnTo>
                      <a:pt x="269" y="1054"/>
                    </a:lnTo>
                    <a:lnTo>
                      <a:pt x="267" y="1058"/>
                    </a:lnTo>
                    <a:lnTo>
                      <a:pt x="265" y="1063"/>
                    </a:lnTo>
                    <a:lnTo>
                      <a:pt x="261" y="1067"/>
                    </a:lnTo>
                    <a:lnTo>
                      <a:pt x="259" y="1073"/>
                    </a:lnTo>
                    <a:lnTo>
                      <a:pt x="257" y="1078"/>
                    </a:lnTo>
                    <a:lnTo>
                      <a:pt x="252" y="1083"/>
                    </a:lnTo>
                    <a:lnTo>
                      <a:pt x="250" y="1086"/>
                    </a:lnTo>
                    <a:lnTo>
                      <a:pt x="246" y="1091"/>
                    </a:lnTo>
                    <a:lnTo>
                      <a:pt x="242" y="1098"/>
                    </a:lnTo>
                    <a:lnTo>
                      <a:pt x="240" y="1103"/>
                    </a:lnTo>
                    <a:lnTo>
                      <a:pt x="236" y="1109"/>
                    </a:lnTo>
                    <a:lnTo>
                      <a:pt x="230" y="1114"/>
                    </a:lnTo>
                    <a:lnTo>
                      <a:pt x="226" y="1119"/>
                    </a:lnTo>
                    <a:lnTo>
                      <a:pt x="222" y="1127"/>
                    </a:lnTo>
                    <a:lnTo>
                      <a:pt x="218" y="1132"/>
                    </a:lnTo>
                    <a:lnTo>
                      <a:pt x="214" y="1139"/>
                    </a:lnTo>
                    <a:lnTo>
                      <a:pt x="210" y="1145"/>
                    </a:lnTo>
                    <a:lnTo>
                      <a:pt x="206" y="1152"/>
                    </a:lnTo>
                    <a:lnTo>
                      <a:pt x="200" y="1159"/>
                    </a:lnTo>
                    <a:lnTo>
                      <a:pt x="196" y="1165"/>
                    </a:lnTo>
                    <a:lnTo>
                      <a:pt x="191" y="1170"/>
                    </a:lnTo>
                    <a:lnTo>
                      <a:pt x="185" y="1178"/>
                    </a:lnTo>
                    <a:lnTo>
                      <a:pt x="181" y="1185"/>
                    </a:lnTo>
                    <a:lnTo>
                      <a:pt x="175" y="1191"/>
                    </a:lnTo>
                    <a:lnTo>
                      <a:pt x="169" y="1198"/>
                    </a:lnTo>
                    <a:lnTo>
                      <a:pt x="167" y="1206"/>
                    </a:lnTo>
                    <a:lnTo>
                      <a:pt x="161" y="1214"/>
                    </a:lnTo>
                    <a:lnTo>
                      <a:pt x="155" y="1221"/>
                    </a:lnTo>
                    <a:lnTo>
                      <a:pt x="151" y="1226"/>
                    </a:lnTo>
                    <a:lnTo>
                      <a:pt x="147" y="1234"/>
                    </a:lnTo>
                    <a:lnTo>
                      <a:pt x="141" y="1241"/>
                    </a:lnTo>
                    <a:lnTo>
                      <a:pt x="135" y="1249"/>
                    </a:lnTo>
                    <a:lnTo>
                      <a:pt x="128" y="1255"/>
                    </a:lnTo>
                    <a:lnTo>
                      <a:pt x="126" y="1263"/>
                    </a:lnTo>
                    <a:lnTo>
                      <a:pt x="120" y="1270"/>
                    </a:lnTo>
                    <a:lnTo>
                      <a:pt x="116" y="1277"/>
                    </a:lnTo>
                    <a:lnTo>
                      <a:pt x="110" y="1285"/>
                    </a:lnTo>
                    <a:lnTo>
                      <a:pt x="104" y="1291"/>
                    </a:lnTo>
                    <a:lnTo>
                      <a:pt x="100" y="1300"/>
                    </a:lnTo>
                    <a:lnTo>
                      <a:pt x="94" y="1306"/>
                    </a:lnTo>
                    <a:lnTo>
                      <a:pt x="88" y="1313"/>
                    </a:lnTo>
                    <a:lnTo>
                      <a:pt x="86" y="1321"/>
                    </a:lnTo>
                    <a:lnTo>
                      <a:pt x="80" y="1327"/>
                    </a:lnTo>
                    <a:lnTo>
                      <a:pt x="76" y="1332"/>
                    </a:lnTo>
                    <a:lnTo>
                      <a:pt x="72" y="1341"/>
                    </a:lnTo>
                    <a:lnTo>
                      <a:pt x="67" y="1347"/>
                    </a:lnTo>
                    <a:lnTo>
                      <a:pt x="61" y="1354"/>
                    </a:lnTo>
                    <a:lnTo>
                      <a:pt x="57" y="1362"/>
                    </a:lnTo>
                    <a:lnTo>
                      <a:pt x="53" y="1367"/>
                    </a:lnTo>
                    <a:lnTo>
                      <a:pt x="49" y="1375"/>
                    </a:lnTo>
                    <a:lnTo>
                      <a:pt x="45" y="1380"/>
                    </a:lnTo>
                    <a:lnTo>
                      <a:pt x="41" y="1387"/>
                    </a:lnTo>
                    <a:lnTo>
                      <a:pt x="37" y="1393"/>
                    </a:lnTo>
                    <a:lnTo>
                      <a:pt x="33" y="1398"/>
                    </a:lnTo>
                    <a:lnTo>
                      <a:pt x="29" y="1405"/>
                    </a:lnTo>
                    <a:lnTo>
                      <a:pt x="27" y="1411"/>
                    </a:lnTo>
                    <a:lnTo>
                      <a:pt x="23" y="1416"/>
                    </a:lnTo>
                    <a:lnTo>
                      <a:pt x="21" y="1421"/>
                    </a:lnTo>
                    <a:lnTo>
                      <a:pt x="17" y="1428"/>
                    </a:lnTo>
                    <a:lnTo>
                      <a:pt x="13" y="1431"/>
                    </a:lnTo>
                    <a:lnTo>
                      <a:pt x="9" y="1436"/>
                    </a:lnTo>
                    <a:lnTo>
                      <a:pt x="9" y="1442"/>
                    </a:lnTo>
                    <a:lnTo>
                      <a:pt x="7" y="1446"/>
                    </a:lnTo>
                    <a:lnTo>
                      <a:pt x="2" y="1451"/>
                    </a:lnTo>
                    <a:lnTo>
                      <a:pt x="2" y="1455"/>
                    </a:lnTo>
                    <a:lnTo>
                      <a:pt x="0" y="1460"/>
                    </a:lnTo>
                    <a:lnTo>
                      <a:pt x="94" y="1495"/>
                    </a:lnTo>
                    <a:lnTo>
                      <a:pt x="94" y="1493"/>
                    </a:lnTo>
                    <a:lnTo>
                      <a:pt x="96" y="1490"/>
                    </a:lnTo>
                    <a:lnTo>
                      <a:pt x="98" y="1488"/>
                    </a:lnTo>
                    <a:lnTo>
                      <a:pt x="100" y="1485"/>
                    </a:lnTo>
                    <a:lnTo>
                      <a:pt x="102" y="1482"/>
                    </a:lnTo>
                    <a:lnTo>
                      <a:pt x="102" y="1478"/>
                    </a:lnTo>
                    <a:lnTo>
                      <a:pt x="104" y="1475"/>
                    </a:lnTo>
                    <a:lnTo>
                      <a:pt x="106" y="1472"/>
                    </a:lnTo>
                    <a:lnTo>
                      <a:pt x="108" y="1467"/>
                    </a:lnTo>
                    <a:lnTo>
                      <a:pt x="112" y="1464"/>
                    </a:lnTo>
                    <a:lnTo>
                      <a:pt x="114" y="1457"/>
                    </a:lnTo>
                    <a:lnTo>
                      <a:pt x="116" y="1452"/>
                    </a:lnTo>
                    <a:lnTo>
                      <a:pt x="118" y="1446"/>
                    </a:lnTo>
                    <a:lnTo>
                      <a:pt x="124" y="1441"/>
                    </a:lnTo>
                    <a:lnTo>
                      <a:pt x="126" y="1434"/>
                    </a:lnTo>
                    <a:lnTo>
                      <a:pt x="128" y="1428"/>
                    </a:lnTo>
                    <a:lnTo>
                      <a:pt x="133" y="1419"/>
                    </a:lnTo>
                    <a:lnTo>
                      <a:pt x="137" y="1413"/>
                    </a:lnTo>
                    <a:lnTo>
                      <a:pt x="141" y="1405"/>
                    </a:lnTo>
                    <a:lnTo>
                      <a:pt x="145" y="1398"/>
                    </a:lnTo>
                    <a:lnTo>
                      <a:pt x="149" y="1390"/>
                    </a:lnTo>
                    <a:lnTo>
                      <a:pt x="155" y="1382"/>
                    </a:lnTo>
                    <a:lnTo>
                      <a:pt x="157" y="1373"/>
                    </a:lnTo>
                    <a:lnTo>
                      <a:pt x="161" y="1365"/>
                    </a:lnTo>
                    <a:lnTo>
                      <a:pt x="165" y="1357"/>
                    </a:lnTo>
                    <a:lnTo>
                      <a:pt x="169" y="1347"/>
                    </a:lnTo>
                    <a:lnTo>
                      <a:pt x="175" y="1339"/>
                    </a:lnTo>
                    <a:lnTo>
                      <a:pt x="181" y="1329"/>
                    </a:lnTo>
                    <a:lnTo>
                      <a:pt x="185" y="1321"/>
                    </a:lnTo>
                    <a:lnTo>
                      <a:pt x="189" y="1311"/>
                    </a:lnTo>
                    <a:lnTo>
                      <a:pt x="196" y="1301"/>
                    </a:lnTo>
                    <a:lnTo>
                      <a:pt x="200" y="1291"/>
                    </a:lnTo>
                    <a:lnTo>
                      <a:pt x="206" y="1283"/>
                    </a:lnTo>
                    <a:lnTo>
                      <a:pt x="210" y="1272"/>
                    </a:lnTo>
                    <a:lnTo>
                      <a:pt x="214" y="1263"/>
                    </a:lnTo>
                    <a:lnTo>
                      <a:pt x="218" y="1254"/>
                    </a:lnTo>
                    <a:lnTo>
                      <a:pt x="222" y="1244"/>
                    </a:lnTo>
                    <a:lnTo>
                      <a:pt x="228" y="1234"/>
                    </a:lnTo>
                    <a:lnTo>
                      <a:pt x="234" y="1222"/>
                    </a:lnTo>
                    <a:lnTo>
                      <a:pt x="238" y="1214"/>
                    </a:lnTo>
                    <a:lnTo>
                      <a:pt x="244" y="1203"/>
                    </a:lnTo>
                    <a:lnTo>
                      <a:pt x="248" y="1193"/>
                    </a:lnTo>
                    <a:lnTo>
                      <a:pt x="252" y="1183"/>
                    </a:lnTo>
                    <a:lnTo>
                      <a:pt x="259" y="1173"/>
                    </a:lnTo>
                    <a:lnTo>
                      <a:pt x="263" y="1163"/>
                    </a:lnTo>
                    <a:lnTo>
                      <a:pt x="267" y="1155"/>
                    </a:lnTo>
                    <a:lnTo>
                      <a:pt x="273" y="1144"/>
                    </a:lnTo>
                    <a:lnTo>
                      <a:pt x="279" y="1134"/>
                    </a:lnTo>
                    <a:lnTo>
                      <a:pt x="281" y="1124"/>
                    </a:lnTo>
                    <a:lnTo>
                      <a:pt x="287" y="1116"/>
                    </a:lnTo>
                    <a:lnTo>
                      <a:pt x="291" y="1104"/>
                    </a:lnTo>
                    <a:lnTo>
                      <a:pt x="295" y="1096"/>
                    </a:lnTo>
                    <a:lnTo>
                      <a:pt x="299" y="1088"/>
                    </a:lnTo>
                    <a:lnTo>
                      <a:pt x="303" y="1078"/>
                    </a:lnTo>
                    <a:lnTo>
                      <a:pt x="307" y="1070"/>
                    </a:lnTo>
                    <a:lnTo>
                      <a:pt x="311" y="1062"/>
                    </a:lnTo>
                    <a:lnTo>
                      <a:pt x="315" y="1054"/>
                    </a:lnTo>
                    <a:lnTo>
                      <a:pt x="320" y="1045"/>
                    </a:lnTo>
                    <a:lnTo>
                      <a:pt x="324" y="1035"/>
                    </a:lnTo>
                    <a:lnTo>
                      <a:pt x="328" y="1029"/>
                    </a:lnTo>
                    <a:lnTo>
                      <a:pt x="332" y="1021"/>
                    </a:lnTo>
                    <a:lnTo>
                      <a:pt x="334" y="1014"/>
                    </a:lnTo>
                    <a:lnTo>
                      <a:pt x="336" y="1006"/>
                    </a:lnTo>
                    <a:lnTo>
                      <a:pt x="340" y="998"/>
                    </a:lnTo>
                    <a:lnTo>
                      <a:pt x="342" y="990"/>
                    </a:lnTo>
                    <a:lnTo>
                      <a:pt x="346" y="981"/>
                    </a:lnTo>
                    <a:lnTo>
                      <a:pt x="350" y="973"/>
                    </a:lnTo>
                    <a:lnTo>
                      <a:pt x="354" y="965"/>
                    </a:lnTo>
                    <a:lnTo>
                      <a:pt x="358" y="957"/>
                    </a:lnTo>
                    <a:lnTo>
                      <a:pt x="364" y="947"/>
                    </a:lnTo>
                    <a:lnTo>
                      <a:pt x="368" y="937"/>
                    </a:lnTo>
                    <a:lnTo>
                      <a:pt x="372" y="927"/>
                    </a:lnTo>
                    <a:lnTo>
                      <a:pt x="376" y="917"/>
                    </a:lnTo>
                    <a:lnTo>
                      <a:pt x="383" y="907"/>
                    </a:lnTo>
                    <a:lnTo>
                      <a:pt x="387" y="896"/>
                    </a:lnTo>
                    <a:lnTo>
                      <a:pt x="393" y="886"/>
                    </a:lnTo>
                    <a:lnTo>
                      <a:pt x="397" y="876"/>
                    </a:lnTo>
                    <a:lnTo>
                      <a:pt x="403" y="866"/>
                    </a:lnTo>
                    <a:lnTo>
                      <a:pt x="409" y="855"/>
                    </a:lnTo>
                    <a:lnTo>
                      <a:pt x="413" y="845"/>
                    </a:lnTo>
                    <a:lnTo>
                      <a:pt x="419" y="834"/>
                    </a:lnTo>
                    <a:lnTo>
                      <a:pt x="425" y="822"/>
                    </a:lnTo>
                    <a:lnTo>
                      <a:pt x="429" y="811"/>
                    </a:lnTo>
                    <a:lnTo>
                      <a:pt x="435" y="801"/>
                    </a:lnTo>
                    <a:lnTo>
                      <a:pt x="441" y="788"/>
                    </a:lnTo>
                    <a:lnTo>
                      <a:pt x="450" y="780"/>
                    </a:lnTo>
                    <a:lnTo>
                      <a:pt x="454" y="766"/>
                    </a:lnTo>
                    <a:lnTo>
                      <a:pt x="460" y="755"/>
                    </a:lnTo>
                    <a:lnTo>
                      <a:pt x="466" y="745"/>
                    </a:lnTo>
                    <a:lnTo>
                      <a:pt x="472" y="734"/>
                    </a:lnTo>
                    <a:lnTo>
                      <a:pt x="478" y="722"/>
                    </a:lnTo>
                    <a:lnTo>
                      <a:pt x="484" y="711"/>
                    </a:lnTo>
                    <a:lnTo>
                      <a:pt x="490" y="701"/>
                    </a:lnTo>
                    <a:lnTo>
                      <a:pt x="496" y="689"/>
                    </a:lnTo>
                    <a:lnTo>
                      <a:pt x="502" y="678"/>
                    </a:lnTo>
                    <a:lnTo>
                      <a:pt x="509" y="668"/>
                    </a:lnTo>
                    <a:lnTo>
                      <a:pt x="515" y="656"/>
                    </a:lnTo>
                    <a:lnTo>
                      <a:pt x="521" y="645"/>
                    </a:lnTo>
                    <a:lnTo>
                      <a:pt x="527" y="635"/>
                    </a:lnTo>
                    <a:lnTo>
                      <a:pt x="531" y="624"/>
                    </a:lnTo>
                    <a:lnTo>
                      <a:pt x="537" y="614"/>
                    </a:lnTo>
                    <a:lnTo>
                      <a:pt x="545" y="602"/>
                    </a:lnTo>
                    <a:lnTo>
                      <a:pt x="549" y="594"/>
                    </a:lnTo>
                    <a:lnTo>
                      <a:pt x="555" y="583"/>
                    </a:lnTo>
                    <a:lnTo>
                      <a:pt x="561" y="573"/>
                    </a:lnTo>
                    <a:lnTo>
                      <a:pt x="567" y="565"/>
                    </a:lnTo>
                    <a:lnTo>
                      <a:pt x="572" y="555"/>
                    </a:lnTo>
                    <a:lnTo>
                      <a:pt x="578" y="545"/>
                    </a:lnTo>
                    <a:lnTo>
                      <a:pt x="582" y="537"/>
                    </a:lnTo>
                    <a:lnTo>
                      <a:pt x="588" y="529"/>
                    </a:lnTo>
                    <a:lnTo>
                      <a:pt x="592" y="520"/>
                    </a:lnTo>
                    <a:lnTo>
                      <a:pt x="596" y="510"/>
                    </a:lnTo>
                    <a:lnTo>
                      <a:pt x="602" y="502"/>
                    </a:lnTo>
                    <a:lnTo>
                      <a:pt x="608" y="496"/>
                    </a:lnTo>
                    <a:lnTo>
                      <a:pt x="612" y="488"/>
                    </a:lnTo>
                    <a:lnTo>
                      <a:pt x="616" y="481"/>
                    </a:lnTo>
                    <a:lnTo>
                      <a:pt x="618" y="473"/>
                    </a:lnTo>
                    <a:lnTo>
                      <a:pt x="624" y="468"/>
                    </a:lnTo>
                    <a:lnTo>
                      <a:pt x="626" y="460"/>
                    </a:lnTo>
                    <a:lnTo>
                      <a:pt x="630" y="455"/>
                    </a:lnTo>
                    <a:lnTo>
                      <a:pt x="635" y="450"/>
                    </a:lnTo>
                    <a:lnTo>
                      <a:pt x="637" y="445"/>
                    </a:lnTo>
                    <a:lnTo>
                      <a:pt x="641" y="440"/>
                    </a:lnTo>
                    <a:lnTo>
                      <a:pt x="643" y="435"/>
                    </a:lnTo>
                    <a:lnTo>
                      <a:pt x="647" y="430"/>
                    </a:lnTo>
                    <a:lnTo>
                      <a:pt x="649" y="428"/>
                    </a:lnTo>
                    <a:lnTo>
                      <a:pt x="653" y="424"/>
                    </a:lnTo>
                    <a:lnTo>
                      <a:pt x="653" y="420"/>
                    </a:lnTo>
                    <a:lnTo>
                      <a:pt x="657" y="415"/>
                    </a:lnTo>
                    <a:lnTo>
                      <a:pt x="659" y="412"/>
                    </a:lnTo>
                    <a:lnTo>
                      <a:pt x="663" y="405"/>
                    </a:lnTo>
                    <a:lnTo>
                      <a:pt x="667" y="401"/>
                    </a:lnTo>
                    <a:lnTo>
                      <a:pt x="669" y="394"/>
                    </a:lnTo>
                    <a:lnTo>
                      <a:pt x="673" y="389"/>
                    </a:lnTo>
                    <a:lnTo>
                      <a:pt x="677" y="384"/>
                    </a:lnTo>
                    <a:lnTo>
                      <a:pt x="681" y="376"/>
                    </a:lnTo>
                    <a:lnTo>
                      <a:pt x="683" y="369"/>
                    </a:lnTo>
                    <a:lnTo>
                      <a:pt x="687" y="364"/>
                    </a:lnTo>
                    <a:lnTo>
                      <a:pt x="693" y="356"/>
                    </a:lnTo>
                    <a:lnTo>
                      <a:pt x="698" y="350"/>
                    </a:lnTo>
                    <a:lnTo>
                      <a:pt x="702" y="343"/>
                    </a:lnTo>
                    <a:lnTo>
                      <a:pt x="706" y="335"/>
                    </a:lnTo>
                    <a:lnTo>
                      <a:pt x="712" y="328"/>
                    </a:lnTo>
                    <a:lnTo>
                      <a:pt x="716" y="320"/>
                    </a:lnTo>
                    <a:lnTo>
                      <a:pt x="720" y="312"/>
                    </a:lnTo>
                    <a:lnTo>
                      <a:pt x="724" y="304"/>
                    </a:lnTo>
                    <a:lnTo>
                      <a:pt x="728" y="296"/>
                    </a:lnTo>
                    <a:lnTo>
                      <a:pt x="734" y="287"/>
                    </a:lnTo>
                    <a:lnTo>
                      <a:pt x="738" y="279"/>
                    </a:lnTo>
                    <a:lnTo>
                      <a:pt x="742" y="271"/>
                    </a:lnTo>
                    <a:lnTo>
                      <a:pt x="746" y="263"/>
                    </a:lnTo>
                    <a:lnTo>
                      <a:pt x="752" y="255"/>
                    </a:lnTo>
                    <a:lnTo>
                      <a:pt x="759" y="246"/>
                    </a:lnTo>
                    <a:lnTo>
                      <a:pt x="763" y="237"/>
                    </a:lnTo>
                    <a:lnTo>
                      <a:pt x="767" y="228"/>
                    </a:lnTo>
                    <a:lnTo>
                      <a:pt x="771" y="220"/>
                    </a:lnTo>
                    <a:lnTo>
                      <a:pt x="775" y="212"/>
                    </a:lnTo>
                    <a:lnTo>
                      <a:pt x="781" y="204"/>
                    </a:lnTo>
                    <a:lnTo>
                      <a:pt x="785" y="194"/>
                    </a:lnTo>
                    <a:lnTo>
                      <a:pt x="789" y="186"/>
                    </a:lnTo>
                    <a:lnTo>
                      <a:pt x="793" y="177"/>
                    </a:lnTo>
                    <a:lnTo>
                      <a:pt x="799" y="171"/>
                    </a:lnTo>
                    <a:lnTo>
                      <a:pt x="805" y="161"/>
                    </a:lnTo>
                    <a:lnTo>
                      <a:pt x="807" y="153"/>
                    </a:lnTo>
                    <a:lnTo>
                      <a:pt x="811" y="145"/>
                    </a:lnTo>
                    <a:lnTo>
                      <a:pt x="815" y="140"/>
                    </a:lnTo>
                    <a:lnTo>
                      <a:pt x="819" y="130"/>
                    </a:lnTo>
                    <a:lnTo>
                      <a:pt x="824" y="123"/>
                    </a:lnTo>
                    <a:lnTo>
                      <a:pt x="826" y="115"/>
                    </a:lnTo>
                    <a:lnTo>
                      <a:pt x="832" y="109"/>
                    </a:lnTo>
                    <a:lnTo>
                      <a:pt x="834" y="102"/>
                    </a:lnTo>
                    <a:lnTo>
                      <a:pt x="836" y="95"/>
                    </a:lnTo>
                    <a:lnTo>
                      <a:pt x="842" y="87"/>
                    </a:lnTo>
                    <a:lnTo>
                      <a:pt x="846" y="82"/>
                    </a:lnTo>
                    <a:lnTo>
                      <a:pt x="846" y="76"/>
                    </a:lnTo>
                    <a:lnTo>
                      <a:pt x="850" y="69"/>
                    </a:lnTo>
                    <a:lnTo>
                      <a:pt x="852" y="64"/>
                    </a:lnTo>
                    <a:lnTo>
                      <a:pt x="856" y="61"/>
                    </a:lnTo>
                    <a:lnTo>
                      <a:pt x="856" y="53"/>
                    </a:lnTo>
                    <a:lnTo>
                      <a:pt x="858" y="49"/>
                    </a:lnTo>
                    <a:lnTo>
                      <a:pt x="860" y="45"/>
                    </a:lnTo>
                    <a:lnTo>
                      <a:pt x="862" y="41"/>
                    </a:lnTo>
                    <a:lnTo>
                      <a:pt x="862" y="38"/>
                    </a:lnTo>
                    <a:lnTo>
                      <a:pt x="864" y="35"/>
                    </a:lnTo>
                    <a:lnTo>
                      <a:pt x="866" y="31"/>
                    </a:lnTo>
                    <a:lnTo>
                      <a:pt x="866" y="30"/>
                    </a:lnTo>
                    <a:lnTo>
                      <a:pt x="866" y="27"/>
                    </a:lnTo>
                    <a:lnTo>
                      <a:pt x="866" y="23"/>
                    </a:lnTo>
                    <a:lnTo>
                      <a:pt x="864" y="20"/>
                    </a:lnTo>
                    <a:lnTo>
                      <a:pt x="860" y="18"/>
                    </a:lnTo>
                    <a:lnTo>
                      <a:pt x="854" y="15"/>
                    </a:lnTo>
                    <a:lnTo>
                      <a:pt x="848" y="12"/>
                    </a:lnTo>
                    <a:lnTo>
                      <a:pt x="840" y="10"/>
                    </a:lnTo>
                    <a:lnTo>
                      <a:pt x="832" y="8"/>
                    </a:lnTo>
                    <a:lnTo>
                      <a:pt x="830" y="8"/>
                    </a:lnTo>
                    <a:lnTo>
                      <a:pt x="826" y="8"/>
                    </a:lnTo>
                    <a:lnTo>
                      <a:pt x="822" y="7"/>
                    </a:lnTo>
                    <a:lnTo>
                      <a:pt x="817" y="7"/>
                    </a:lnTo>
                    <a:lnTo>
                      <a:pt x="813" y="5"/>
                    </a:lnTo>
                    <a:lnTo>
                      <a:pt x="809" y="4"/>
                    </a:lnTo>
                    <a:lnTo>
                      <a:pt x="805" y="4"/>
                    </a:lnTo>
                    <a:lnTo>
                      <a:pt x="803" y="4"/>
                    </a:lnTo>
                    <a:lnTo>
                      <a:pt x="795" y="2"/>
                    </a:lnTo>
                    <a:lnTo>
                      <a:pt x="789" y="2"/>
                    </a:lnTo>
                    <a:lnTo>
                      <a:pt x="783" y="0"/>
                    </a:lnTo>
                    <a:lnTo>
                      <a:pt x="781" y="0"/>
                    </a:lnTo>
                    <a:lnTo>
                      <a:pt x="777" y="0"/>
                    </a:lnTo>
                    <a:lnTo>
                      <a:pt x="740" y="0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auto">
              <a:xfrm>
                <a:off x="431" y="2523"/>
                <a:ext cx="1248" cy="483"/>
              </a:xfrm>
              <a:custGeom>
                <a:avLst/>
                <a:gdLst/>
                <a:ahLst/>
                <a:cxnLst>
                  <a:cxn ang="0">
                    <a:pos x="1214" y="228"/>
                  </a:cxn>
                  <a:cxn ang="0">
                    <a:pos x="1137" y="210"/>
                  </a:cxn>
                  <a:cxn ang="0">
                    <a:pos x="1031" y="184"/>
                  </a:cxn>
                  <a:cxn ang="0">
                    <a:pos x="903" y="156"/>
                  </a:cxn>
                  <a:cxn ang="0">
                    <a:pos x="767" y="125"/>
                  </a:cxn>
                  <a:cxn ang="0">
                    <a:pos x="637" y="96"/>
                  </a:cxn>
                  <a:cxn ang="0">
                    <a:pos x="525" y="73"/>
                  </a:cxn>
                  <a:cxn ang="0">
                    <a:pos x="431" y="53"/>
                  </a:cxn>
                  <a:cxn ang="0">
                    <a:pos x="352" y="35"/>
                  </a:cxn>
                  <a:cxn ang="0">
                    <a:pos x="285" y="18"/>
                  </a:cxn>
                  <a:cxn ang="0">
                    <a:pos x="226" y="7"/>
                  </a:cxn>
                  <a:cxn ang="0">
                    <a:pos x="173" y="0"/>
                  </a:cxn>
                  <a:cxn ang="0">
                    <a:pos x="124" y="0"/>
                  </a:cxn>
                  <a:cxn ang="0">
                    <a:pos x="74" y="10"/>
                  </a:cxn>
                  <a:cxn ang="0">
                    <a:pos x="31" y="27"/>
                  </a:cxn>
                  <a:cxn ang="0">
                    <a:pos x="0" y="69"/>
                  </a:cxn>
                  <a:cxn ang="0">
                    <a:pos x="23" y="119"/>
                  </a:cxn>
                  <a:cxn ang="0">
                    <a:pos x="70" y="155"/>
                  </a:cxn>
                  <a:cxn ang="0">
                    <a:pos x="114" y="173"/>
                  </a:cxn>
                  <a:cxn ang="0">
                    <a:pos x="189" y="202"/>
                  </a:cxn>
                  <a:cxn ang="0">
                    <a:pos x="289" y="237"/>
                  </a:cxn>
                  <a:cxn ang="0">
                    <a:pos x="403" y="278"/>
                  </a:cxn>
                  <a:cxn ang="0">
                    <a:pos x="517" y="319"/>
                  </a:cxn>
                  <a:cxn ang="0">
                    <a:pos x="618" y="356"/>
                  </a:cxn>
                  <a:cxn ang="0">
                    <a:pos x="698" y="386"/>
                  </a:cxn>
                  <a:cxn ang="0">
                    <a:pos x="757" y="409"/>
                  </a:cxn>
                  <a:cxn ang="0">
                    <a:pos x="828" y="429"/>
                  </a:cxn>
                  <a:cxn ang="0">
                    <a:pos x="901" y="445"/>
                  </a:cxn>
                  <a:cxn ang="0">
                    <a:pos x="972" y="458"/>
                  </a:cxn>
                  <a:cxn ang="0">
                    <a:pos x="1035" y="470"/>
                  </a:cxn>
                  <a:cxn ang="0">
                    <a:pos x="1084" y="478"/>
                  </a:cxn>
                  <a:cxn ang="0">
                    <a:pos x="1118" y="409"/>
                  </a:cxn>
                  <a:cxn ang="0">
                    <a:pos x="1072" y="397"/>
                  </a:cxn>
                  <a:cxn ang="0">
                    <a:pos x="1002" y="381"/>
                  </a:cxn>
                  <a:cxn ang="0">
                    <a:pos x="917" y="360"/>
                  </a:cxn>
                  <a:cxn ang="0">
                    <a:pos x="826" y="338"/>
                  </a:cxn>
                  <a:cxn ang="0">
                    <a:pos x="732" y="315"/>
                  </a:cxn>
                  <a:cxn ang="0">
                    <a:pos x="653" y="296"/>
                  </a:cxn>
                  <a:cxn ang="0">
                    <a:pos x="584" y="276"/>
                  </a:cxn>
                  <a:cxn ang="0">
                    <a:pos x="498" y="255"/>
                  </a:cxn>
                  <a:cxn ang="0">
                    <a:pos x="403" y="232"/>
                  </a:cxn>
                  <a:cxn ang="0">
                    <a:pos x="305" y="207"/>
                  </a:cxn>
                  <a:cxn ang="0">
                    <a:pos x="214" y="183"/>
                  </a:cxn>
                  <a:cxn ang="0">
                    <a:pos x="137" y="161"/>
                  </a:cxn>
                  <a:cxn ang="0">
                    <a:pos x="86" y="140"/>
                  </a:cxn>
                  <a:cxn ang="0">
                    <a:pos x="51" y="107"/>
                  </a:cxn>
                  <a:cxn ang="0">
                    <a:pos x="37" y="68"/>
                  </a:cxn>
                  <a:cxn ang="0">
                    <a:pos x="65" y="38"/>
                  </a:cxn>
                  <a:cxn ang="0">
                    <a:pos x="114" y="27"/>
                  </a:cxn>
                  <a:cxn ang="0">
                    <a:pos x="177" y="27"/>
                  </a:cxn>
                  <a:cxn ang="0">
                    <a:pos x="250" y="33"/>
                  </a:cxn>
                  <a:cxn ang="0">
                    <a:pos x="324" y="48"/>
                  </a:cxn>
                  <a:cxn ang="0">
                    <a:pos x="401" y="69"/>
                  </a:cxn>
                  <a:cxn ang="0">
                    <a:pos x="474" y="92"/>
                  </a:cxn>
                  <a:cxn ang="0">
                    <a:pos x="541" y="117"/>
                  </a:cxn>
                  <a:cxn ang="0">
                    <a:pos x="600" y="142"/>
                  </a:cxn>
                  <a:cxn ang="0">
                    <a:pos x="651" y="161"/>
                  </a:cxn>
                  <a:cxn ang="0">
                    <a:pos x="724" y="184"/>
                  </a:cxn>
                  <a:cxn ang="0">
                    <a:pos x="826" y="214"/>
                  </a:cxn>
                  <a:cxn ang="0">
                    <a:pos x="931" y="245"/>
                  </a:cxn>
                  <a:cxn ang="0">
                    <a:pos x="1039" y="273"/>
                  </a:cxn>
                  <a:cxn ang="0">
                    <a:pos x="1126" y="297"/>
                  </a:cxn>
                  <a:cxn ang="0">
                    <a:pos x="1183" y="310"/>
                  </a:cxn>
                </a:cxnLst>
                <a:rect l="0" t="0" r="r" b="b"/>
                <a:pathLst>
                  <a:path w="1248" h="483">
                    <a:moveTo>
                      <a:pt x="1248" y="237"/>
                    </a:moveTo>
                    <a:lnTo>
                      <a:pt x="1244" y="237"/>
                    </a:lnTo>
                    <a:lnTo>
                      <a:pt x="1242" y="237"/>
                    </a:lnTo>
                    <a:lnTo>
                      <a:pt x="1238" y="235"/>
                    </a:lnTo>
                    <a:lnTo>
                      <a:pt x="1234" y="233"/>
                    </a:lnTo>
                    <a:lnTo>
                      <a:pt x="1230" y="232"/>
                    </a:lnTo>
                    <a:lnTo>
                      <a:pt x="1226" y="232"/>
                    </a:lnTo>
                    <a:lnTo>
                      <a:pt x="1220" y="230"/>
                    </a:lnTo>
                    <a:lnTo>
                      <a:pt x="1214" y="228"/>
                    </a:lnTo>
                    <a:lnTo>
                      <a:pt x="1208" y="227"/>
                    </a:lnTo>
                    <a:lnTo>
                      <a:pt x="1200" y="225"/>
                    </a:lnTo>
                    <a:lnTo>
                      <a:pt x="1191" y="222"/>
                    </a:lnTo>
                    <a:lnTo>
                      <a:pt x="1185" y="220"/>
                    </a:lnTo>
                    <a:lnTo>
                      <a:pt x="1175" y="219"/>
                    </a:lnTo>
                    <a:lnTo>
                      <a:pt x="1169" y="217"/>
                    </a:lnTo>
                    <a:lnTo>
                      <a:pt x="1157" y="214"/>
                    </a:lnTo>
                    <a:lnTo>
                      <a:pt x="1147" y="212"/>
                    </a:lnTo>
                    <a:lnTo>
                      <a:pt x="1137" y="210"/>
                    </a:lnTo>
                    <a:lnTo>
                      <a:pt x="1128" y="207"/>
                    </a:lnTo>
                    <a:lnTo>
                      <a:pt x="1116" y="204"/>
                    </a:lnTo>
                    <a:lnTo>
                      <a:pt x="1104" y="202"/>
                    </a:lnTo>
                    <a:lnTo>
                      <a:pt x="1092" y="199"/>
                    </a:lnTo>
                    <a:lnTo>
                      <a:pt x="1082" y="197"/>
                    </a:lnTo>
                    <a:lnTo>
                      <a:pt x="1067" y="194"/>
                    </a:lnTo>
                    <a:lnTo>
                      <a:pt x="1055" y="191"/>
                    </a:lnTo>
                    <a:lnTo>
                      <a:pt x="1043" y="187"/>
                    </a:lnTo>
                    <a:lnTo>
                      <a:pt x="1031" y="184"/>
                    </a:lnTo>
                    <a:lnTo>
                      <a:pt x="1017" y="181"/>
                    </a:lnTo>
                    <a:lnTo>
                      <a:pt x="1002" y="179"/>
                    </a:lnTo>
                    <a:lnTo>
                      <a:pt x="990" y="176"/>
                    </a:lnTo>
                    <a:lnTo>
                      <a:pt x="976" y="173"/>
                    </a:lnTo>
                    <a:lnTo>
                      <a:pt x="962" y="169"/>
                    </a:lnTo>
                    <a:lnTo>
                      <a:pt x="946" y="166"/>
                    </a:lnTo>
                    <a:lnTo>
                      <a:pt x="931" y="163"/>
                    </a:lnTo>
                    <a:lnTo>
                      <a:pt x="917" y="160"/>
                    </a:lnTo>
                    <a:lnTo>
                      <a:pt x="903" y="156"/>
                    </a:lnTo>
                    <a:lnTo>
                      <a:pt x="887" y="151"/>
                    </a:lnTo>
                    <a:lnTo>
                      <a:pt x="872" y="148"/>
                    </a:lnTo>
                    <a:lnTo>
                      <a:pt x="860" y="145"/>
                    </a:lnTo>
                    <a:lnTo>
                      <a:pt x="842" y="142"/>
                    </a:lnTo>
                    <a:lnTo>
                      <a:pt x="828" y="138"/>
                    </a:lnTo>
                    <a:lnTo>
                      <a:pt x="811" y="135"/>
                    </a:lnTo>
                    <a:lnTo>
                      <a:pt x="797" y="132"/>
                    </a:lnTo>
                    <a:lnTo>
                      <a:pt x="783" y="128"/>
                    </a:lnTo>
                    <a:lnTo>
                      <a:pt x="767" y="125"/>
                    </a:lnTo>
                    <a:lnTo>
                      <a:pt x="752" y="122"/>
                    </a:lnTo>
                    <a:lnTo>
                      <a:pt x="738" y="119"/>
                    </a:lnTo>
                    <a:lnTo>
                      <a:pt x="724" y="114"/>
                    </a:lnTo>
                    <a:lnTo>
                      <a:pt x="708" y="112"/>
                    </a:lnTo>
                    <a:lnTo>
                      <a:pt x="694" y="109"/>
                    </a:lnTo>
                    <a:lnTo>
                      <a:pt x="679" y="105"/>
                    </a:lnTo>
                    <a:lnTo>
                      <a:pt x="665" y="101"/>
                    </a:lnTo>
                    <a:lnTo>
                      <a:pt x="651" y="99"/>
                    </a:lnTo>
                    <a:lnTo>
                      <a:pt x="637" y="96"/>
                    </a:lnTo>
                    <a:lnTo>
                      <a:pt x="624" y="92"/>
                    </a:lnTo>
                    <a:lnTo>
                      <a:pt x="612" y="91"/>
                    </a:lnTo>
                    <a:lnTo>
                      <a:pt x="598" y="89"/>
                    </a:lnTo>
                    <a:lnTo>
                      <a:pt x="584" y="84"/>
                    </a:lnTo>
                    <a:lnTo>
                      <a:pt x="572" y="81"/>
                    </a:lnTo>
                    <a:lnTo>
                      <a:pt x="559" y="79"/>
                    </a:lnTo>
                    <a:lnTo>
                      <a:pt x="547" y="78"/>
                    </a:lnTo>
                    <a:lnTo>
                      <a:pt x="535" y="74"/>
                    </a:lnTo>
                    <a:lnTo>
                      <a:pt x="525" y="73"/>
                    </a:lnTo>
                    <a:lnTo>
                      <a:pt x="515" y="69"/>
                    </a:lnTo>
                    <a:lnTo>
                      <a:pt x="502" y="68"/>
                    </a:lnTo>
                    <a:lnTo>
                      <a:pt x="492" y="66"/>
                    </a:lnTo>
                    <a:lnTo>
                      <a:pt x="482" y="64"/>
                    </a:lnTo>
                    <a:lnTo>
                      <a:pt x="470" y="61"/>
                    </a:lnTo>
                    <a:lnTo>
                      <a:pt x="460" y="59"/>
                    </a:lnTo>
                    <a:lnTo>
                      <a:pt x="450" y="58"/>
                    </a:lnTo>
                    <a:lnTo>
                      <a:pt x="441" y="56"/>
                    </a:lnTo>
                    <a:lnTo>
                      <a:pt x="431" y="53"/>
                    </a:lnTo>
                    <a:lnTo>
                      <a:pt x="421" y="51"/>
                    </a:lnTo>
                    <a:lnTo>
                      <a:pt x="413" y="48"/>
                    </a:lnTo>
                    <a:lnTo>
                      <a:pt x="403" y="46"/>
                    </a:lnTo>
                    <a:lnTo>
                      <a:pt x="395" y="45"/>
                    </a:lnTo>
                    <a:lnTo>
                      <a:pt x="387" y="41"/>
                    </a:lnTo>
                    <a:lnTo>
                      <a:pt x="376" y="40"/>
                    </a:lnTo>
                    <a:lnTo>
                      <a:pt x="368" y="38"/>
                    </a:lnTo>
                    <a:lnTo>
                      <a:pt x="362" y="37"/>
                    </a:lnTo>
                    <a:lnTo>
                      <a:pt x="352" y="35"/>
                    </a:lnTo>
                    <a:lnTo>
                      <a:pt x="346" y="32"/>
                    </a:lnTo>
                    <a:lnTo>
                      <a:pt x="336" y="32"/>
                    </a:lnTo>
                    <a:lnTo>
                      <a:pt x="328" y="28"/>
                    </a:lnTo>
                    <a:lnTo>
                      <a:pt x="322" y="27"/>
                    </a:lnTo>
                    <a:lnTo>
                      <a:pt x="313" y="25"/>
                    </a:lnTo>
                    <a:lnTo>
                      <a:pt x="307" y="23"/>
                    </a:lnTo>
                    <a:lnTo>
                      <a:pt x="299" y="23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9" y="18"/>
                    </a:lnTo>
                    <a:lnTo>
                      <a:pt x="271" y="15"/>
                    </a:lnTo>
                    <a:lnTo>
                      <a:pt x="265" y="15"/>
                    </a:lnTo>
                    <a:lnTo>
                      <a:pt x="261" y="15"/>
                    </a:lnTo>
                    <a:lnTo>
                      <a:pt x="254" y="12"/>
                    </a:lnTo>
                    <a:lnTo>
                      <a:pt x="246" y="10"/>
                    </a:lnTo>
                    <a:lnTo>
                      <a:pt x="240" y="9"/>
                    </a:lnTo>
                    <a:lnTo>
                      <a:pt x="234" y="7"/>
                    </a:lnTo>
                    <a:lnTo>
                      <a:pt x="226" y="7"/>
                    </a:lnTo>
                    <a:lnTo>
                      <a:pt x="220" y="5"/>
                    </a:lnTo>
                    <a:lnTo>
                      <a:pt x="214" y="5"/>
                    </a:lnTo>
                    <a:lnTo>
                      <a:pt x="210" y="4"/>
                    </a:lnTo>
                    <a:lnTo>
                      <a:pt x="204" y="4"/>
                    </a:lnTo>
                    <a:lnTo>
                      <a:pt x="198" y="4"/>
                    </a:lnTo>
                    <a:lnTo>
                      <a:pt x="191" y="2"/>
                    </a:lnTo>
                    <a:lnTo>
                      <a:pt x="185" y="2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2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6" y="4"/>
                    </a:lnTo>
                    <a:lnTo>
                      <a:pt x="92" y="5"/>
                    </a:lnTo>
                    <a:lnTo>
                      <a:pt x="86" y="7"/>
                    </a:lnTo>
                    <a:lnTo>
                      <a:pt x="80" y="7"/>
                    </a:lnTo>
                    <a:lnTo>
                      <a:pt x="74" y="10"/>
                    </a:lnTo>
                    <a:lnTo>
                      <a:pt x="68" y="12"/>
                    </a:lnTo>
                    <a:lnTo>
                      <a:pt x="63" y="12"/>
                    </a:lnTo>
                    <a:lnTo>
                      <a:pt x="57" y="15"/>
                    </a:lnTo>
                    <a:lnTo>
                      <a:pt x="51" y="17"/>
                    </a:lnTo>
                    <a:lnTo>
                      <a:pt x="47" y="18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5" y="23"/>
                    </a:lnTo>
                    <a:lnTo>
                      <a:pt x="31" y="27"/>
                    </a:lnTo>
                    <a:lnTo>
                      <a:pt x="23" y="30"/>
                    </a:lnTo>
                    <a:lnTo>
                      <a:pt x="17" y="35"/>
                    </a:lnTo>
                    <a:lnTo>
                      <a:pt x="13" y="38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5" y="87"/>
                    </a:lnTo>
                    <a:lnTo>
                      <a:pt x="7" y="92"/>
                    </a:lnTo>
                    <a:lnTo>
                      <a:pt x="9" y="97"/>
                    </a:lnTo>
                    <a:lnTo>
                      <a:pt x="11" y="102"/>
                    </a:lnTo>
                    <a:lnTo>
                      <a:pt x="15" y="109"/>
                    </a:lnTo>
                    <a:lnTo>
                      <a:pt x="17" y="114"/>
                    </a:lnTo>
                    <a:lnTo>
                      <a:pt x="23" y="119"/>
                    </a:lnTo>
                    <a:lnTo>
                      <a:pt x="27" y="123"/>
                    </a:lnTo>
                    <a:lnTo>
                      <a:pt x="33" y="128"/>
                    </a:lnTo>
                    <a:lnTo>
                      <a:pt x="37" y="133"/>
                    </a:lnTo>
                    <a:lnTo>
                      <a:pt x="41" y="137"/>
                    </a:lnTo>
                    <a:lnTo>
                      <a:pt x="47" y="142"/>
                    </a:lnTo>
                    <a:lnTo>
                      <a:pt x="53" y="145"/>
                    </a:lnTo>
                    <a:lnTo>
                      <a:pt x="57" y="148"/>
                    </a:lnTo>
                    <a:lnTo>
                      <a:pt x="63" y="151"/>
                    </a:lnTo>
                    <a:lnTo>
                      <a:pt x="70" y="155"/>
                    </a:lnTo>
                    <a:lnTo>
                      <a:pt x="78" y="158"/>
                    </a:lnTo>
                    <a:lnTo>
                      <a:pt x="80" y="160"/>
                    </a:lnTo>
                    <a:lnTo>
                      <a:pt x="82" y="161"/>
                    </a:lnTo>
                    <a:lnTo>
                      <a:pt x="88" y="163"/>
                    </a:lnTo>
                    <a:lnTo>
                      <a:pt x="92" y="164"/>
                    </a:lnTo>
                    <a:lnTo>
                      <a:pt x="94" y="166"/>
                    </a:lnTo>
                    <a:lnTo>
                      <a:pt x="102" y="168"/>
                    </a:lnTo>
                    <a:lnTo>
                      <a:pt x="106" y="171"/>
                    </a:lnTo>
                    <a:lnTo>
                      <a:pt x="114" y="173"/>
                    </a:lnTo>
                    <a:lnTo>
                      <a:pt x="120" y="176"/>
                    </a:lnTo>
                    <a:lnTo>
                      <a:pt x="128" y="179"/>
                    </a:lnTo>
                    <a:lnTo>
                      <a:pt x="135" y="179"/>
                    </a:lnTo>
                    <a:lnTo>
                      <a:pt x="145" y="184"/>
                    </a:lnTo>
                    <a:lnTo>
                      <a:pt x="153" y="187"/>
                    </a:lnTo>
                    <a:lnTo>
                      <a:pt x="159" y="191"/>
                    </a:lnTo>
                    <a:lnTo>
                      <a:pt x="171" y="194"/>
                    </a:lnTo>
                    <a:lnTo>
                      <a:pt x="179" y="199"/>
                    </a:lnTo>
                    <a:lnTo>
                      <a:pt x="189" y="202"/>
                    </a:lnTo>
                    <a:lnTo>
                      <a:pt x="200" y="204"/>
                    </a:lnTo>
                    <a:lnTo>
                      <a:pt x="210" y="207"/>
                    </a:lnTo>
                    <a:lnTo>
                      <a:pt x="220" y="212"/>
                    </a:lnTo>
                    <a:lnTo>
                      <a:pt x="230" y="217"/>
                    </a:lnTo>
                    <a:lnTo>
                      <a:pt x="242" y="220"/>
                    </a:lnTo>
                    <a:lnTo>
                      <a:pt x="254" y="225"/>
                    </a:lnTo>
                    <a:lnTo>
                      <a:pt x="267" y="228"/>
                    </a:lnTo>
                    <a:lnTo>
                      <a:pt x="277" y="233"/>
                    </a:lnTo>
                    <a:lnTo>
                      <a:pt x="289" y="237"/>
                    </a:lnTo>
                    <a:lnTo>
                      <a:pt x="301" y="242"/>
                    </a:lnTo>
                    <a:lnTo>
                      <a:pt x="315" y="247"/>
                    </a:lnTo>
                    <a:lnTo>
                      <a:pt x="328" y="250"/>
                    </a:lnTo>
                    <a:lnTo>
                      <a:pt x="340" y="255"/>
                    </a:lnTo>
                    <a:lnTo>
                      <a:pt x="352" y="261"/>
                    </a:lnTo>
                    <a:lnTo>
                      <a:pt x="364" y="265"/>
                    </a:lnTo>
                    <a:lnTo>
                      <a:pt x="376" y="269"/>
                    </a:lnTo>
                    <a:lnTo>
                      <a:pt x="391" y="273"/>
                    </a:lnTo>
                    <a:lnTo>
                      <a:pt x="403" y="278"/>
                    </a:lnTo>
                    <a:lnTo>
                      <a:pt x="415" y="283"/>
                    </a:lnTo>
                    <a:lnTo>
                      <a:pt x="427" y="286"/>
                    </a:lnTo>
                    <a:lnTo>
                      <a:pt x="441" y="291"/>
                    </a:lnTo>
                    <a:lnTo>
                      <a:pt x="454" y="297"/>
                    </a:lnTo>
                    <a:lnTo>
                      <a:pt x="468" y="302"/>
                    </a:lnTo>
                    <a:lnTo>
                      <a:pt x="478" y="306"/>
                    </a:lnTo>
                    <a:lnTo>
                      <a:pt x="490" y="310"/>
                    </a:lnTo>
                    <a:lnTo>
                      <a:pt x="502" y="315"/>
                    </a:lnTo>
                    <a:lnTo>
                      <a:pt x="517" y="319"/>
                    </a:lnTo>
                    <a:lnTo>
                      <a:pt x="527" y="324"/>
                    </a:lnTo>
                    <a:lnTo>
                      <a:pt x="539" y="327"/>
                    </a:lnTo>
                    <a:lnTo>
                      <a:pt x="551" y="333"/>
                    </a:lnTo>
                    <a:lnTo>
                      <a:pt x="563" y="337"/>
                    </a:lnTo>
                    <a:lnTo>
                      <a:pt x="576" y="340"/>
                    </a:lnTo>
                    <a:lnTo>
                      <a:pt x="586" y="345"/>
                    </a:lnTo>
                    <a:lnTo>
                      <a:pt x="596" y="348"/>
                    </a:lnTo>
                    <a:lnTo>
                      <a:pt x="608" y="352"/>
                    </a:lnTo>
                    <a:lnTo>
                      <a:pt x="618" y="356"/>
                    </a:lnTo>
                    <a:lnTo>
                      <a:pt x="626" y="360"/>
                    </a:lnTo>
                    <a:lnTo>
                      <a:pt x="639" y="365"/>
                    </a:lnTo>
                    <a:lnTo>
                      <a:pt x="647" y="368"/>
                    </a:lnTo>
                    <a:lnTo>
                      <a:pt x="657" y="371"/>
                    </a:lnTo>
                    <a:lnTo>
                      <a:pt x="665" y="374"/>
                    </a:lnTo>
                    <a:lnTo>
                      <a:pt x="673" y="378"/>
                    </a:lnTo>
                    <a:lnTo>
                      <a:pt x="681" y="379"/>
                    </a:lnTo>
                    <a:lnTo>
                      <a:pt x="689" y="384"/>
                    </a:lnTo>
                    <a:lnTo>
                      <a:pt x="698" y="386"/>
                    </a:lnTo>
                    <a:lnTo>
                      <a:pt x="704" y="389"/>
                    </a:lnTo>
                    <a:lnTo>
                      <a:pt x="712" y="393"/>
                    </a:lnTo>
                    <a:lnTo>
                      <a:pt x="716" y="393"/>
                    </a:lnTo>
                    <a:lnTo>
                      <a:pt x="724" y="397"/>
                    </a:lnTo>
                    <a:lnTo>
                      <a:pt x="730" y="397"/>
                    </a:lnTo>
                    <a:lnTo>
                      <a:pt x="736" y="402"/>
                    </a:lnTo>
                    <a:lnTo>
                      <a:pt x="742" y="404"/>
                    </a:lnTo>
                    <a:lnTo>
                      <a:pt x="750" y="406"/>
                    </a:lnTo>
                    <a:lnTo>
                      <a:pt x="757" y="409"/>
                    </a:lnTo>
                    <a:lnTo>
                      <a:pt x="765" y="412"/>
                    </a:lnTo>
                    <a:lnTo>
                      <a:pt x="773" y="412"/>
                    </a:lnTo>
                    <a:lnTo>
                      <a:pt x="779" y="415"/>
                    </a:lnTo>
                    <a:lnTo>
                      <a:pt x="787" y="417"/>
                    </a:lnTo>
                    <a:lnTo>
                      <a:pt x="795" y="420"/>
                    </a:lnTo>
                    <a:lnTo>
                      <a:pt x="803" y="422"/>
                    </a:lnTo>
                    <a:lnTo>
                      <a:pt x="811" y="424"/>
                    </a:lnTo>
                    <a:lnTo>
                      <a:pt x="820" y="425"/>
                    </a:lnTo>
                    <a:lnTo>
                      <a:pt x="828" y="429"/>
                    </a:lnTo>
                    <a:lnTo>
                      <a:pt x="836" y="430"/>
                    </a:lnTo>
                    <a:lnTo>
                      <a:pt x="844" y="432"/>
                    </a:lnTo>
                    <a:lnTo>
                      <a:pt x="850" y="434"/>
                    </a:lnTo>
                    <a:lnTo>
                      <a:pt x="860" y="437"/>
                    </a:lnTo>
                    <a:lnTo>
                      <a:pt x="868" y="437"/>
                    </a:lnTo>
                    <a:lnTo>
                      <a:pt x="876" y="440"/>
                    </a:lnTo>
                    <a:lnTo>
                      <a:pt x="885" y="442"/>
                    </a:lnTo>
                    <a:lnTo>
                      <a:pt x="893" y="443"/>
                    </a:lnTo>
                    <a:lnTo>
                      <a:pt x="901" y="445"/>
                    </a:lnTo>
                    <a:lnTo>
                      <a:pt x="911" y="447"/>
                    </a:lnTo>
                    <a:lnTo>
                      <a:pt x="917" y="448"/>
                    </a:lnTo>
                    <a:lnTo>
                      <a:pt x="927" y="450"/>
                    </a:lnTo>
                    <a:lnTo>
                      <a:pt x="933" y="452"/>
                    </a:lnTo>
                    <a:lnTo>
                      <a:pt x="941" y="455"/>
                    </a:lnTo>
                    <a:lnTo>
                      <a:pt x="952" y="455"/>
                    </a:lnTo>
                    <a:lnTo>
                      <a:pt x="958" y="458"/>
                    </a:lnTo>
                    <a:lnTo>
                      <a:pt x="966" y="458"/>
                    </a:lnTo>
                    <a:lnTo>
                      <a:pt x="972" y="458"/>
                    </a:lnTo>
                    <a:lnTo>
                      <a:pt x="980" y="460"/>
                    </a:lnTo>
                    <a:lnTo>
                      <a:pt x="988" y="463"/>
                    </a:lnTo>
                    <a:lnTo>
                      <a:pt x="996" y="463"/>
                    </a:lnTo>
                    <a:lnTo>
                      <a:pt x="1002" y="465"/>
                    </a:lnTo>
                    <a:lnTo>
                      <a:pt x="1009" y="466"/>
                    </a:lnTo>
                    <a:lnTo>
                      <a:pt x="1017" y="466"/>
                    </a:lnTo>
                    <a:lnTo>
                      <a:pt x="1023" y="468"/>
                    </a:lnTo>
                    <a:lnTo>
                      <a:pt x="1029" y="470"/>
                    </a:lnTo>
                    <a:lnTo>
                      <a:pt x="1035" y="470"/>
                    </a:lnTo>
                    <a:lnTo>
                      <a:pt x="1043" y="473"/>
                    </a:lnTo>
                    <a:lnTo>
                      <a:pt x="1049" y="473"/>
                    </a:lnTo>
                    <a:lnTo>
                      <a:pt x="1053" y="475"/>
                    </a:lnTo>
                    <a:lnTo>
                      <a:pt x="1059" y="475"/>
                    </a:lnTo>
                    <a:lnTo>
                      <a:pt x="1063" y="476"/>
                    </a:lnTo>
                    <a:lnTo>
                      <a:pt x="1070" y="476"/>
                    </a:lnTo>
                    <a:lnTo>
                      <a:pt x="1074" y="478"/>
                    </a:lnTo>
                    <a:lnTo>
                      <a:pt x="1078" y="478"/>
                    </a:lnTo>
                    <a:lnTo>
                      <a:pt x="1084" y="478"/>
                    </a:lnTo>
                    <a:lnTo>
                      <a:pt x="1090" y="479"/>
                    </a:lnTo>
                    <a:lnTo>
                      <a:pt x="1098" y="481"/>
                    </a:lnTo>
                    <a:lnTo>
                      <a:pt x="1102" y="481"/>
                    </a:lnTo>
                    <a:lnTo>
                      <a:pt x="1104" y="483"/>
                    </a:lnTo>
                    <a:lnTo>
                      <a:pt x="1108" y="483"/>
                    </a:lnTo>
                    <a:lnTo>
                      <a:pt x="1110" y="483"/>
                    </a:lnTo>
                    <a:lnTo>
                      <a:pt x="1124" y="411"/>
                    </a:lnTo>
                    <a:lnTo>
                      <a:pt x="1122" y="409"/>
                    </a:lnTo>
                    <a:lnTo>
                      <a:pt x="1118" y="409"/>
                    </a:lnTo>
                    <a:lnTo>
                      <a:pt x="1114" y="407"/>
                    </a:lnTo>
                    <a:lnTo>
                      <a:pt x="1108" y="406"/>
                    </a:lnTo>
                    <a:lnTo>
                      <a:pt x="1104" y="404"/>
                    </a:lnTo>
                    <a:lnTo>
                      <a:pt x="1100" y="404"/>
                    </a:lnTo>
                    <a:lnTo>
                      <a:pt x="1094" y="404"/>
                    </a:lnTo>
                    <a:lnTo>
                      <a:pt x="1090" y="402"/>
                    </a:lnTo>
                    <a:lnTo>
                      <a:pt x="1084" y="401"/>
                    </a:lnTo>
                    <a:lnTo>
                      <a:pt x="1078" y="397"/>
                    </a:lnTo>
                    <a:lnTo>
                      <a:pt x="1072" y="397"/>
                    </a:lnTo>
                    <a:lnTo>
                      <a:pt x="1065" y="396"/>
                    </a:lnTo>
                    <a:lnTo>
                      <a:pt x="1059" y="394"/>
                    </a:lnTo>
                    <a:lnTo>
                      <a:pt x="1051" y="393"/>
                    </a:lnTo>
                    <a:lnTo>
                      <a:pt x="1043" y="391"/>
                    </a:lnTo>
                    <a:lnTo>
                      <a:pt x="1037" y="389"/>
                    </a:lnTo>
                    <a:lnTo>
                      <a:pt x="1029" y="388"/>
                    </a:lnTo>
                    <a:lnTo>
                      <a:pt x="1019" y="384"/>
                    </a:lnTo>
                    <a:lnTo>
                      <a:pt x="1011" y="384"/>
                    </a:lnTo>
                    <a:lnTo>
                      <a:pt x="1002" y="381"/>
                    </a:lnTo>
                    <a:lnTo>
                      <a:pt x="994" y="379"/>
                    </a:lnTo>
                    <a:lnTo>
                      <a:pt x="984" y="378"/>
                    </a:lnTo>
                    <a:lnTo>
                      <a:pt x="976" y="376"/>
                    </a:lnTo>
                    <a:lnTo>
                      <a:pt x="968" y="373"/>
                    </a:lnTo>
                    <a:lnTo>
                      <a:pt x="958" y="371"/>
                    </a:lnTo>
                    <a:lnTo>
                      <a:pt x="948" y="368"/>
                    </a:lnTo>
                    <a:lnTo>
                      <a:pt x="937" y="366"/>
                    </a:lnTo>
                    <a:lnTo>
                      <a:pt x="927" y="365"/>
                    </a:lnTo>
                    <a:lnTo>
                      <a:pt x="917" y="360"/>
                    </a:lnTo>
                    <a:lnTo>
                      <a:pt x="909" y="358"/>
                    </a:lnTo>
                    <a:lnTo>
                      <a:pt x="897" y="356"/>
                    </a:lnTo>
                    <a:lnTo>
                      <a:pt x="887" y="353"/>
                    </a:lnTo>
                    <a:lnTo>
                      <a:pt x="876" y="352"/>
                    </a:lnTo>
                    <a:lnTo>
                      <a:pt x="866" y="348"/>
                    </a:lnTo>
                    <a:lnTo>
                      <a:pt x="856" y="347"/>
                    </a:lnTo>
                    <a:lnTo>
                      <a:pt x="846" y="343"/>
                    </a:lnTo>
                    <a:lnTo>
                      <a:pt x="836" y="340"/>
                    </a:lnTo>
                    <a:lnTo>
                      <a:pt x="826" y="338"/>
                    </a:lnTo>
                    <a:lnTo>
                      <a:pt x="813" y="335"/>
                    </a:lnTo>
                    <a:lnTo>
                      <a:pt x="805" y="333"/>
                    </a:lnTo>
                    <a:lnTo>
                      <a:pt x="795" y="330"/>
                    </a:lnTo>
                    <a:lnTo>
                      <a:pt x="785" y="327"/>
                    </a:lnTo>
                    <a:lnTo>
                      <a:pt x="773" y="325"/>
                    </a:lnTo>
                    <a:lnTo>
                      <a:pt x="765" y="324"/>
                    </a:lnTo>
                    <a:lnTo>
                      <a:pt x="752" y="320"/>
                    </a:lnTo>
                    <a:lnTo>
                      <a:pt x="744" y="319"/>
                    </a:lnTo>
                    <a:lnTo>
                      <a:pt x="732" y="315"/>
                    </a:lnTo>
                    <a:lnTo>
                      <a:pt x="724" y="314"/>
                    </a:lnTo>
                    <a:lnTo>
                      <a:pt x="714" y="310"/>
                    </a:lnTo>
                    <a:lnTo>
                      <a:pt x="704" y="309"/>
                    </a:lnTo>
                    <a:lnTo>
                      <a:pt x="696" y="306"/>
                    </a:lnTo>
                    <a:lnTo>
                      <a:pt x="687" y="304"/>
                    </a:lnTo>
                    <a:lnTo>
                      <a:pt x="677" y="302"/>
                    </a:lnTo>
                    <a:lnTo>
                      <a:pt x="669" y="299"/>
                    </a:lnTo>
                    <a:lnTo>
                      <a:pt x="661" y="297"/>
                    </a:lnTo>
                    <a:lnTo>
                      <a:pt x="653" y="296"/>
                    </a:lnTo>
                    <a:lnTo>
                      <a:pt x="645" y="292"/>
                    </a:lnTo>
                    <a:lnTo>
                      <a:pt x="639" y="291"/>
                    </a:lnTo>
                    <a:lnTo>
                      <a:pt x="630" y="289"/>
                    </a:lnTo>
                    <a:lnTo>
                      <a:pt x="622" y="286"/>
                    </a:lnTo>
                    <a:lnTo>
                      <a:pt x="616" y="284"/>
                    </a:lnTo>
                    <a:lnTo>
                      <a:pt x="608" y="283"/>
                    </a:lnTo>
                    <a:lnTo>
                      <a:pt x="600" y="281"/>
                    </a:lnTo>
                    <a:lnTo>
                      <a:pt x="592" y="278"/>
                    </a:lnTo>
                    <a:lnTo>
                      <a:pt x="584" y="276"/>
                    </a:lnTo>
                    <a:lnTo>
                      <a:pt x="576" y="273"/>
                    </a:lnTo>
                    <a:lnTo>
                      <a:pt x="565" y="271"/>
                    </a:lnTo>
                    <a:lnTo>
                      <a:pt x="559" y="269"/>
                    </a:lnTo>
                    <a:lnTo>
                      <a:pt x="547" y="268"/>
                    </a:lnTo>
                    <a:lnTo>
                      <a:pt x="539" y="265"/>
                    </a:lnTo>
                    <a:lnTo>
                      <a:pt x="529" y="263"/>
                    </a:lnTo>
                    <a:lnTo>
                      <a:pt x="519" y="261"/>
                    </a:lnTo>
                    <a:lnTo>
                      <a:pt x="509" y="258"/>
                    </a:lnTo>
                    <a:lnTo>
                      <a:pt x="498" y="255"/>
                    </a:lnTo>
                    <a:lnTo>
                      <a:pt x="490" y="253"/>
                    </a:lnTo>
                    <a:lnTo>
                      <a:pt x="478" y="250"/>
                    </a:lnTo>
                    <a:lnTo>
                      <a:pt x="468" y="247"/>
                    </a:lnTo>
                    <a:lnTo>
                      <a:pt x="456" y="245"/>
                    </a:lnTo>
                    <a:lnTo>
                      <a:pt x="446" y="242"/>
                    </a:lnTo>
                    <a:lnTo>
                      <a:pt x="435" y="240"/>
                    </a:lnTo>
                    <a:lnTo>
                      <a:pt x="425" y="237"/>
                    </a:lnTo>
                    <a:lnTo>
                      <a:pt x="413" y="235"/>
                    </a:lnTo>
                    <a:lnTo>
                      <a:pt x="403" y="232"/>
                    </a:lnTo>
                    <a:lnTo>
                      <a:pt x="393" y="228"/>
                    </a:lnTo>
                    <a:lnTo>
                      <a:pt x="383" y="227"/>
                    </a:lnTo>
                    <a:lnTo>
                      <a:pt x="368" y="224"/>
                    </a:lnTo>
                    <a:lnTo>
                      <a:pt x="358" y="220"/>
                    </a:lnTo>
                    <a:lnTo>
                      <a:pt x="348" y="217"/>
                    </a:lnTo>
                    <a:lnTo>
                      <a:pt x="336" y="215"/>
                    </a:lnTo>
                    <a:lnTo>
                      <a:pt x="326" y="212"/>
                    </a:lnTo>
                    <a:lnTo>
                      <a:pt x="315" y="210"/>
                    </a:lnTo>
                    <a:lnTo>
                      <a:pt x="305" y="207"/>
                    </a:lnTo>
                    <a:lnTo>
                      <a:pt x="295" y="204"/>
                    </a:lnTo>
                    <a:lnTo>
                      <a:pt x="281" y="202"/>
                    </a:lnTo>
                    <a:lnTo>
                      <a:pt x="271" y="199"/>
                    </a:lnTo>
                    <a:lnTo>
                      <a:pt x="263" y="197"/>
                    </a:lnTo>
                    <a:lnTo>
                      <a:pt x="252" y="194"/>
                    </a:lnTo>
                    <a:lnTo>
                      <a:pt x="240" y="191"/>
                    </a:lnTo>
                    <a:lnTo>
                      <a:pt x="230" y="187"/>
                    </a:lnTo>
                    <a:lnTo>
                      <a:pt x="222" y="186"/>
                    </a:lnTo>
                    <a:lnTo>
                      <a:pt x="214" y="183"/>
                    </a:lnTo>
                    <a:lnTo>
                      <a:pt x="202" y="179"/>
                    </a:lnTo>
                    <a:lnTo>
                      <a:pt x="194" y="178"/>
                    </a:lnTo>
                    <a:lnTo>
                      <a:pt x="185" y="176"/>
                    </a:lnTo>
                    <a:lnTo>
                      <a:pt x="175" y="173"/>
                    </a:lnTo>
                    <a:lnTo>
                      <a:pt x="169" y="171"/>
                    </a:lnTo>
                    <a:lnTo>
                      <a:pt x="159" y="168"/>
                    </a:lnTo>
                    <a:lnTo>
                      <a:pt x="151" y="166"/>
                    </a:lnTo>
                    <a:lnTo>
                      <a:pt x="145" y="163"/>
                    </a:lnTo>
                    <a:lnTo>
                      <a:pt x="137" y="161"/>
                    </a:lnTo>
                    <a:lnTo>
                      <a:pt x="128" y="158"/>
                    </a:lnTo>
                    <a:lnTo>
                      <a:pt x="122" y="156"/>
                    </a:lnTo>
                    <a:lnTo>
                      <a:pt x="116" y="153"/>
                    </a:lnTo>
                    <a:lnTo>
                      <a:pt x="108" y="151"/>
                    </a:lnTo>
                    <a:lnTo>
                      <a:pt x="104" y="148"/>
                    </a:lnTo>
                    <a:lnTo>
                      <a:pt x="98" y="146"/>
                    </a:lnTo>
                    <a:lnTo>
                      <a:pt x="92" y="145"/>
                    </a:lnTo>
                    <a:lnTo>
                      <a:pt x="90" y="143"/>
                    </a:lnTo>
                    <a:lnTo>
                      <a:pt x="86" y="140"/>
                    </a:lnTo>
                    <a:lnTo>
                      <a:pt x="82" y="138"/>
                    </a:lnTo>
                    <a:lnTo>
                      <a:pt x="78" y="135"/>
                    </a:lnTo>
                    <a:lnTo>
                      <a:pt x="72" y="132"/>
                    </a:lnTo>
                    <a:lnTo>
                      <a:pt x="68" y="128"/>
                    </a:lnTo>
                    <a:lnTo>
                      <a:pt x="63" y="125"/>
                    </a:lnTo>
                    <a:lnTo>
                      <a:pt x="61" y="120"/>
                    </a:lnTo>
                    <a:lnTo>
                      <a:pt x="57" y="115"/>
                    </a:lnTo>
                    <a:lnTo>
                      <a:pt x="53" y="110"/>
                    </a:lnTo>
                    <a:lnTo>
                      <a:pt x="51" y="107"/>
                    </a:lnTo>
                    <a:lnTo>
                      <a:pt x="49" y="104"/>
                    </a:lnTo>
                    <a:lnTo>
                      <a:pt x="47" y="99"/>
                    </a:lnTo>
                    <a:lnTo>
                      <a:pt x="43" y="94"/>
                    </a:lnTo>
                    <a:lnTo>
                      <a:pt x="41" y="91"/>
                    </a:lnTo>
                    <a:lnTo>
                      <a:pt x="39" y="86"/>
                    </a:lnTo>
                    <a:lnTo>
                      <a:pt x="39" y="81"/>
                    </a:lnTo>
                    <a:lnTo>
                      <a:pt x="37" y="78"/>
                    </a:lnTo>
                    <a:lnTo>
                      <a:pt x="37" y="73"/>
                    </a:lnTo>
                    <a:lnTo>
                      <a:pt x="37" y="68"/>
                    </a:lnTo>
                    <a:lnTo>
                      <a:pt x="37" y="66"/>
                    </a:lnTo>
                    <a:lnTo>
                      <a:pt x="37" y="61"/>
                    </a:lnTo>
                    <a:lnTo>
                      <a:pt x="41" y="58"/>
                    </a:lnTo>
                    <a:lnTo>
                      <a:pt x="41" y="55"/>
                    </a:lnTo>
                    <a:lnTo>
                      <a:pt x="47" y="51"/>
                    </a:lnTo>
                    <a:lnTo>
                      <a:pt x="49" y="46"/>
                    </a:lnTo>
                    <a:lnTo>
                      <a:pt x="53" y="43"/>
                    </a:lnTo>
                    <a:lnTo>
                      <a:pt x="57" y="40"/>
                    </a:lnTo>
                    <a:lnTo>
                      <a:pt x="65" y="38"/>
                    </a:lnTo>
                    <a:lnTo>
                      <a:pt x="72" y="35"/>
                    </a:lnTo>
                    <a:lnTo>
                      <a:pt x="80" y="33"/>
                    </a:lnTo>
                    <a:lnTo>
                      <a:pt x="84" y="32"/>
                    </a:lnTo>
                    <a:lnTo>
                      <a:pt x="88" y="32"/>
                    </a:lnTo>
                    <a:lnTo>
                      <a:pt x="92" y="30"/>
                    </a:lnTo>
                    <a:lnTo>
                      <a:pt x="98" y="30"/>
                    </a:lnTo>
                    <a:lnTo>
                      <a:pt x="104" y="28"/>
                    </a:lnTo>
                    <a:lnTo>
                      <a:pt x="108" y="27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8" y="27"/>
                    </a:lnTo>
                    <a:lnTo>
                      <a:pt x="133" y="27"/>
                    </a:lnTo>
                    <a:lnTo>
                      <a:pt x="141" y="27"/>
                    </a:lnTo>
                    <a:lnTo>
                      <a:pt x="149" y="27"/>
                    </a:lnTo>
                    <a:lnTo>
                      <a:pt x="155" y="25"/>
                    </a:lnTo>
                    <a:lnTo>
                      <a:pt x="161" y="25"/>
                    </a:lnTo>
                    <a:lnTo>
                      <a:pt x="169" y="25"/>
                    </a:lnTo>
                    <a:lnTo>
                      <a:pt x="177" y="27"/>
                    </a:lnTo>
                    <a:lnTo>
                      <a:pt x="185" y="27"/>
                    </a:lnTo>
                    <a:lnTo>
                      <a:pt x="194" y="27"/>
                    </a:lnTo>
                    <a:lnTo>
                      <a:pt x="200" y="27"/>
                    </a:lnTo>
                    <a:lnTo>
                      <a:pt x="210" y="28"/>
                    </a:lnTo>
                    <a:lnTo>
                      <a:pt x="216" y="28"/>
                    </a:lnTo>
                    <a:lnTo>
                      <a:pt x="226" y="30"/>
                    </a:lnTo>
                    <a:lnTo>
                      <a:pt x="232" y="32"/>
                    </a:lnTo>
                    <a:lnTo>
                      <a:pt x="240" y="32"/>
                    </a:lnTo>
                    <a:lnTo>
                      <a:pt x="250" y="33"/>
                    </a:lnTo>
                    <a:lnTo>
                      <a:pt x="257" y="35"/>
                    </a:lnTo>
                    <a:lnTo>
                      <a:pt x="265" y="37"/>
                    </a:lnTo>
                    <a:lnTo>
                      <a:pt x="275" y="38"/>
                    </a:lnTo>
                    <a:lnTo>
                      <a:pt x="281" y="40"/>
                    </a:lnTo>
                    <a:lnTo>
                      <a:pt x="291" y="40"/>
                    </a:lnTo>
                    <a:lnTo>
                      <a:pt x="299" y="43"/>
                    </a:lnTo>
                    <a:lnTo>
                      <a:pt x="307" y="45"/>
                    </a:lnTo>
                    <a:lnTo>
                      <a:pt x="315" y="45"/>
                    </a:lnTo>
                    <a:lnTo>
                      <a:pt x="324" y="48"/>
                    </a:lnTo>
                    <a:lnTo>
                      <a:pt x="332" y="51"/>
                    </a:lnTo>
                    <a:lnTo>
                      <a:pt x="342" y="53"/>
                    </a:lnTo>
                    <a:lnTo>
                      <a:pt x="348" y="56"/>
                    </a:lnTo>
                    <a:lnTo>
                      <a:pt x="358" y="58"/>
                    </a:lnTo>
                    <a:lnTo>
                      <a:pt x="366" y="59"/>
                    </a:lnTo>
                    <a:lnTo>
                      <a:pt x="374" y="63"/>
                    </a:lnTo>
                    <a:lnTo>
                      <a:pt x="383" y="64"/>
                    </a:lnTo>
                    <a:lnTo>
                      <a:pt x="393" y="68"/>
                    </a:lnTo>
                    <a:lnTo>
                      <a:pt x="401" y="69"/>
                    </a:lnTo>
                    <a:lnTo>
                      <a:pt x="409" y="73"/>
                    </a:lnTo>
                    <a:lnTo>
                      <a:pt x="415" y="74"/>
                    </a:lnTo>
                    <a:lnTo>
                      <a:pt x="425" y="78"/>
                    </a:lnTo>
                    <a:lnTo>
                      <a:pt x="433" y="79"/>
                    </a:lnTo>
                    <a:lnTo>
                      <a:pt x="441" y="81"/>
                    </a:lnTo>
                    <a:lnTo>
                      <a:pt x="450" y="84"/>
                    </a:lnTo>
                    <a:lnTo>
                      <a:pt x="456" y="89"/>
                    </a:lnTo>
                    <a:lnTo>
                      <a:pt x="464" y="91"/>
                    </a:lnTo>
                    <a:lnTo>
                      <a:pt x="474" y="92"/>
                    </a:lnTo>
                    <a:lnTo>
                      <a:pt x="480" y="96"/>
                    </a:lnTo>
                    <a:lnTo>
                      <a:pt x="488" y="99"/>
                    </a:lnTo>
                    <a:lnTo>
                      <a:pt x="494" y="101"/>
                    </a:lnTo>
                    <a:lnTo>
                      <a:pt x="504" y="104"/>
                    </a:lnTo>
                    <a:lnTo>
                      <a:pt x="511" y="105"/>
                    </a:lnTo>
                    <a:lnTo>
                      <a:pt x="519" y="110"/>
                    </a:lnTo>
                    <a:lnTo>
                      <a:pt x="525" y="112"/>
                    </a:lnTo>
                    <a:lnTo>
                      <a:pt x="535" y="114"/>
                    </a:lnTo>
                    <a:lnTo>
                      <a:pt x="541" y="117"/>
                    </a:lnTo>
                    <a:lnTo>
                      <a:pt x="547" y="122"/>
                    </a:lnTo>
                    <a:lnTo>
                      <a:pt x="555" y="123"/>
                    </a:lnTo>
                    <a:lnTo>
                      <a:pt x="561" y="125"/>
                    </a:lnTo>
                    <a:lnTo>
                      <a:pt x="567" y="128"/>
                    </a:lnTo>
                    <a:lnTo>
                      <a:pt x="576" y="130"/>
                    </a:lnTo>
                    <a:lnTo>
                      <a:pt x="582" y="133"/>
                    </a:lnTo>
                    <a:lnTo>
                      <a:pt x="588" y="137"/>
                    </a:lnTo>
                    <a:lnTo>
                      <a:pt x="592" y="138"/>
                    </a:lnTo>
                    <a:lnTo>
                      <a:pt x="600" y="142"/>
                    </a:lnTo>
                    <a:lnTo>
                      <a:pt x="606" y="143"/>
                    </a:lnTo>
                    <a:lnTo>
                      <a:pt x="612" y="146"/>
                    </a:lnTo>
                    <a:lnTo>
                      <a:pt x="616" y="146"/>
                    </a:lnTo>
                    <a:lnTo>
                      <a:pt x="622" y="150"/>
                    </a:lnTo>
                    <a:lnTo>
                      <a:pt x="628" y="151"/>
                    </a:lnTo>
                    <a:lnTo>
                      <a:pt x="633" y="155"/>
                    </a:lnTo>
                    <a:lnTo>
                      <a:pt x="639" y="158"/>
                    </a:lnTo>
                    <a:lnTo>
                      <a:pt x="645" y="158"/>
                    </a:lnTo>
                    <a:lnTo>
                      <a:pt x="651" y="161"/>
                    </a:lnTo>
                    <a:lnTo>
                      <a:pt x="657" y="163"/>
                    </a:lnTo>
                    <a:lnTo>
                      <a:pt x="663" y="166"/>
                    </a:lnTo>
                    <a:lnTo>
                      <a:pt x="671" y="169"/>
                    </a:lnTo>
                    <a:lnTo>
                      <a:pt x="679" y="171"/>
                    </a:lnTo>
                    <a:lnTo>
                      <a:pt x="689" y="174"/>
                    </a:lnTo>
                    <a:lnTo>
                      <a:pt x="698" y="176"/>
                    </a:lnTo>
                    <a:lnTo>
                      <a:pt x="706" y="179"/>
                    </a:lnTo>
                    <a:lnTo>
                      <a:pt x="714" y="181"/>
                    </a:lnTo>
                    <a:lnTo>
                      <a:pt x="724" y="184"/>
                    </a:lnTo>
                    <a:lnTo>
                      <a:pt x="736" y="187"/>
                    </a:lnTo>
                    <a:lnTo>
                      <a:pt x="746" y="191"/>
                    </a:lnTo>
                    <a:lnTo>
                      <a:pt x="757" y="196"/>
                    </a:lnTo>
                    <a:lnTo>
                      <a:pt x="767" y="199"/>
                    </a:lnTo>
                    <a:lnTo>
                      <a:pt x="779" y="202"/>
                    </a:lnTo>
                    <a:lnTo>
                      <a:pt x="789" y="204"/>
                    </a:lnTo>
                    <a:lnTo>
                      <a:pt x="799" y="207"/>
                    </a:lnTo>
                    <a:lnTo>
                      <a:pt x="811" y="212"/>
                    </a:lnTo>
                    <a:lnTo>
                      <a:pt x="826" y="214"/>
                    </a:lnTo>
                    <a:lnTo>
                      <a:pt x="836" y="217"/>
                    </a:lnTo>
                    <a:lnTo>
                      <a:pt x="846" y="220"/>
                    </a:lnTo>
                    <a:lnTo>
                      <a:pt x="860" y="225"/>
                    </a:lnTo>
                    <a:lnTo>
                      <a:pt x="872" y="228"/>
                    </a:lnTo>
                    <a:lnTo>
                      <a:pt x="885" y="232"/>
                    </a:lnTo>
                    <a:lnTo>
                      <a:pt x="897" y="235"/>
                    </a:lnTo>
                    <a:lnTo>
                      <a:pt x="909" y="238"/>
                    </a:lnTo>
                    <a:lnTo>
                      <a:pt x="921" y="242"/>
                    </a:lnTo>
                    <a:lnTo>
                      <a:pt x="931" y="245"/>
                    </a:lnTo>
                    <a:lnTo>
                      <a:pt x="946" y="248"/>
                    </a:lnTo>
                    <a:lnTo>
                      <a:pt x="958" y="251"/>
                    </a:lnTo>
                    <a:lnTo>
                      <a:pt x="968" y="255"/>
                    </a:lnTo>
                    <a:lnTo>
                      <a:pt x="980" y="258"/>
                    </a:lnTo>
                    <a:lnTo>
                      <a:pt x="992" y="261"/>
                    </a:lnTo>
                    <a:lnTo>
                      <a:pt x="1004" y="265"/>
                    </a:lnTo>
                    <a:lnTo>
                      <a:pt x="1015" y="268"/>
                    </a:lnTo>
                    <a:lnTo>
                      <a:pt x="1025" y="269"/>
                    </a:lnTo>
                    <a:lnTo>
                      <a:pt x="1039" y="273"/>
                    </a:lnTo>
                    <a:lnTo>
                      <a:pt x="1049" y="276"/>
                    </a:lnTo>
                    <a:lnTo>
                      <a:pt x="1059" y="278"/>
                    </a:lnTo>
                    <a:lnTo>
                      <a:pt x="1070" y="281"/>
                    </a:lnTo>
                    <a:lnTo>
                      <a:pt x="1080" y="284"/>
                    </a:lnTo>
                    <a:lnTo>
                      <a:pt x="1090" y="286"/>
                    </a:lnTo>
                    <a:lnTo>
                      <a:pt x="1100" y="289"/>
                    </a:lnTo>
                    <a:lnTo>
                      <a:pt x="1108" y="291"/>
                    </a:lnTo>
                    <a:lnTo>
                      <a:pt x="1118" y="294"/>
                    </a:lnTo>
                    <a:lnTo>
                      <a:pt x="1126" y="297"/>
                    </a:lnTo>
                    <a:lnTo>
                      <a:pt x="1135" y="299"/>
                    </a:lnTo>
                    <a:lnTo>
                      <a:pt x="1141" y="301"/>
                    </a:lnTo>
                    <a:lnTo>
                      <a:pt x="1149" y="302"/>
                    </a:lnTo>
                    <a:lnTo>
                      <a:pt x="1157" y="304"/>
                    </a:lnTo>
                    <a:lnTo>
                      <a:pt x="1163" y="306"/>
                    </a:lnTo>
                    <a:lnTo>
                      <a:pt x="1169" y="307"/>
                    </a:lnTo>
                    <a:lnTo>
                      <a:pt x="1173" y="309"/>
                    </a:lnTo>
                    <a:lnTo>
                      <a:pt x="1179" y="310"/>
                    </a:lnTo>
                    <a:lnTo>
                      <a:pt x="1183" y="310"/>
                    </a:lnTo>
                    <a:lnTo>
                      <a:pt x="1187" y="312"/>
                    </a:lnTo>
                    <a:lnTo>
                      <a:pt x="1191" y="314"/>
                    </a:lnTo>
                    <a:lnTo>
                      <a:pt x="1193" y="315"/>
                    </a:lnTo>
                    <a:lnTo>
                      <a:pt x="1198" y="315"/>
                    </a:lnTo>
                    <a:lnTo>
                      <a:pt x="1200" y="315"/>
                    </a:lnTo>
                    <a:lnTo>
                      <a:pt x="1248" y="237"/>
                    </a:lnTo>
                    <a:lnTo>
                      <a:pt x="1248" y="2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auto">
              <a:xfrm>
                <a:off x="618" y="2706"/>
                <a:ext cx="1051" cy="345"/>
              </a:xfrm>
              <a:custGeom>
                <a:avLst/>
                <a:gdLst/>
                <a:ahLst/>
                <a:cxnLst>
                  <a:cxn ang="0">
                    <a:pos x="1026" y="266"/>
                  </a:cxn>
                  <a:cxn ang="0">
                    <a:pos x="1004" y="260"/>
                  </a:cxn>
                  <a:cxn ang="0">
                    <a:pos x="976" y="255"/>
                  </a:cxn>
                  <a:cxn ang="0">
                    <a:pos x="945" y="247"/>
                  </a:cxn>
                  <a:cxn ang="0">
                    <a:pos x="911" y="240"/>
                  </a:cxn>
                  <a:cxn ang="0">
                    <a:pos x="874" y="232"/>
                  </a:cxn>
                  <a:cxn ang="0">
                    <a:pos x="833" y="225"/>
                  </a:cxn>
                  <a:cxn ang="0">
                    <a:pos x="793" y="219"/>
                  </a:cxn>
                  <a:cxn ang="0">
                    <a:pos x="752" y="212"/>
                  </a:cxn>
                  <a:cxn ang="0">
                    <a:pos x="711" y="206"/>
                  </a:cxn>
                  <a:cxn ang="0">
                    <a:pos x="669" y="197"/>
                  </a:cxn>
                  <a:cxn ang="0">
                    <a:pos x="630" y="189"/>
                  </a:cxn>
                  <a:cxn ang="0">
                    <a:pos x="589" y="181"/>
                  </a:cxn>
                  <a:cxn ang="0">
                    <a:pos x="551" y="171"/>
                  </a:cxn>
                  <a:cxn ang="0">
                    <a:pos x="514" y="161"/>
                  </a:cxn>
                  <a:cxn ang="0">
                    <a:pos x="482" y="151"/>
                  </a:cxn>
                  <a:cxn ang="0">
                    <a:pos x="453" y="140"/>
                  </a:cxn>
                  <a:cxn ang="0">
                    <a:pos x="425" y="132"/>
                  </a:cxn>
                  <a:cxn ang="0">
                    <a:pos x="392" y="117"/>
                  </a:cxn>
                  <a:cxn ang="0">
                    <a:pos x="366" y="104"/>
                  </a:cxn>
                  <a:cxn ang="0">
                    <a:pos x="335" y="92"/>
                  </a:cxn>
                  <a:cxn ang="0">
                    <a:pos x="297" y="79"/>
                  </a:cxn>
                  <a:cxn ang="0">
                    <a:pos x="254" y="66"/>
                  </a:cxn>
                  <a:cxn ang="0">
                    <a:pos x="209" y="51"/>
                  </a:cxn>
                  <a:cxn ang="0">
                    <a:pos x="163" y="38"/>
                  </a:cxn>
                  <a:cxn ang="0">
                    <a:pos x="122" y="23"/>
                  </a:cxn>
                  <a:cxn ang="0">
                    <a:pos x="83" y="14"/>
                  </a:cxn>
                  <a:cxn ang="0">
                    <a:pos x="55" y="5"/>
                  </a:cxn>
                  <a:cxn ang="0">
                    <a:pos x="35" y="0"/>
                  </a:cxn>
                  <a:cxn ang="0">
                    <a:pos x="22" y="73"/>
                  </a:cxn>
                  <a:cxn ang="0">
                    <a:pos x="45" y="79"/>
                  </a:cxn>
                  <a:cxn ang="0">
                    <a:pos x="77" y="87"/>
                  </a:cxn>
                  <a:cxn ang="0">
                    <a:pos x="112" y="99"/>
                  </a:cxn>
                  <a:cxn ang="0">
                    <a:pos x="150" y="109"/>
                  </a:cxn>
                  <a:cxn ang="0">
                    <a:pos x="191" y="120"/>
                  </a:cxn>
                  <a:cxn ang="0">
                    <a:pos x="234" y="128"/>
                  </a:cxn>
                  <a:cxn ang="0">
                    <a:pos x="272" y="138"/>
                  </a:cxn>
                  <a:cxn ang="0">
                    <a:pos x="309" y="145"/>
                  </a:cxn>
                  <a:cxn ang="0">
                    <a:pos x="341" y="151"/>
                  </a:cxn>
                  <a:cxn ang="0">
                    <a:pos x="378" y="156"/>
                  </a:cxn>
                  <a:cxn ang="0">
                    <a:pos x="417" y="165"/>
                  </a:cxn>
                  <a:cxn ang="0">
                    <a:pos x="461" y="174"/>
                  </a:cxn>
                  <a:cxn ang="0">
                    <a:pos x="504" y="184"/>
                  </a:cxn>
                  <a:cxn ang="0">
                    <a:pos x="549" y="196"/>
                  </a:cxn>
                  <a:cxn ang="0">
                    <a:pos x="593" y="209"/>
                  </a:cxn>
                  <a:cxn ang="0">
                    <a:pos x="632" y="220"/>
                  </a:cxn>
                  <a:cxn ang="0">
                    <a:pos x="671" y="232"/>
                  </a:cxn>
                  <a:cxn ang="0">
                    <a:pos x="701" y="243"/>
                  </a:cxn>
                  <a:cxn ang="0">
                    <a:pos x="728" y="255"/>
                  </a:cxn>
                  <a:cxn ang="0">
                    <a:pos x="756" y="266"/>
                  </a:cxn>
                  <a:cxn ang="0">
                    <a:pos x="780" y="278"/>
                  </a:cxn>
                  <a:cxn ang="0">
                    <a:pos x="811" y="289"/>
                  </a:cxn>
                  <a:cxn ang="0">
                    <a:pos x="843" y="299"/>
                  </a:cxn>
                  <a:cxn ang="0">
                    <a:pos x="878" y="311"/>
                  </a:cxn>
                  <a:cxn ang="0">
                    <a:pos x="908" y="320"/>
                  </a:cxn>
                  <a:cxn ang="0">
                    <a:pos x="937" y="329"/>
                  </a:cxn>
                  <a:cxn ang="0">
                    <a:pos x="963" y="335"/>
                  </a:cxn>
                  <a:cxn ang="0">
                    <a:pos x="992" y="345"/>
                  </a:cxn>
                </a:cxnLst>
                <a:rect l="0" t="0" r="r" b="b"/>
                <a:pathLst>
                  <a:path w="1051" h="345">
                    <a:moveTo>
                      <a:pt x="1051" y="273"/>
                    </a:moveTo>
                    <a:lnTo>
                      <a:pt x="1049" y="271"/>
                    </a:lnTo>
                    <a:lnTo>
                      <a:pt x="1043" y="271"/>
                    </a:lnTo>
                    <a:lnTo>
                      <a:pt x="1039" y="268"/>
                    </a:lnTo>
                    <a:lnTo>
                      <a:pt x="1032" y="268"/>
                    </a:lnTo>
                    <a:lnTo>
                      <a:pt x="1026" y="266"/>
                    </a:lnTo>
                    <a:lnTo>
                      <a:pt x="1022" y="265"/>
                    </a:lnTo>
                    <a:lnTo>
                      <a:pt x="1018" y="265"/>
                    </a:lnTo>
                    <a:lnTo>
                      <a:pt x="1016" y="265"/>
                    </a:lnTo>
                    <a:lnTo>
                      <a:pt x="1012" y="263"/>
                    </a:lnTo>
                    <a:lnTo>
                      <a:pt x="1008" y="261"/>
                    </a:lnTo>
                    <a:lnTo>
                      <a:pt x="1004" y="260"/>
                    </a:lnTo>
                    <a:lnTo>
                      <a:pt x="998" y="260"/>
                    </a:lnTo>
                    <a:lnTo>
                      <a:pt x="994" y="258"/>
                    </a:lnTo>
                    <a:lnTo>
                      <a:pt x="992" y="258"/>
                    </a:lnTo>
                    <a:lnTo>
                      <a:pt x="986" y="256"/>
                    </a:lnTo>
                    <a:lnTo>
                      <a:pt x="982" y="256"/>
                    </a:lnTo>
                    <a:lnTo>
                      <a:pt x="976" y="255"/>
                    </a:lnTo>
                    <a:lnTo>
                      <a:pt x="971" y="253"/>
                    </a:lnTo>
                    <a:lnTo>
                      <a:pt x="967" y="251"/>
                    </a:lnTo>
                    <a:lnTo>
                      <a:pt x="961" y="251"/>
                    </a:lnTo>
                    <a:lnTo>
                      <a:pt x="957" y="250"/>
                    </a:lnTo>
                    <a:lnTo>
                      <a:pt x="951" y="250"/>
                    </a:lnTo>
                    <a:lnTo>
                      <a:pt x="945" y="247"/>
                    </a:lnTo>
                    <a:lnTo>
                      <a:pt x="941" y="247"/>
                    </a:lnTo>
                    <a:lnTo>
                      <a:pt x="935" y="245"/>
                    </a:lnTo>
                    <a:lnTo>
                      <a:pt x="929" y="243"/>
                    </a:lnTo>
                    <a:lnTo>
                      <a:pt x="923" y="243"/>
                    </a:lnTo>
                    <a:lnTo>
                      <a:pt x="917" y="242"/>
                    </a:lnTo>
                    <a:lnTo>
                      <a:pt x="911" y="240"/>
                    </a:lnTo>
                    <a:lnTo>
                      <a:pt x="904" y="238"/>
                    </a:lnTo>
                    <a:lnTo>
                      <a:pt x="898" y="238"/>
                    </a:lnTo>
                    <a:lnTo>
                      <a:pt x="892" y="237"/>
                    </a:lnTo>
                    <a:lnTo>
                      <a:pt x="886" y="235"/>
                    </a:lnTo>
                    <a:lnTo>
                      <a:pt x="880" y="233"/>
                    </a:lnTo>
                    <a:lnTo>
                      <a:pt x="874" y="232"/>
                    </a:lnTo>
                    <a:lnTo>
                      <a:pt x="866" y="232"/>
                    </a:lnTo>
                    <a:lnTo>
                      <a:pt x="860" y="230"/>
                    </a:lnTo>
                    <a:lnTo>
                      <a:pt x="854" y="229"/>
                    </a:lnTo>
                    <a:lnTo>
                      <a:pt x="847" y="227"/>
                    </a:lnTo>
                    <a:lnTo>
                      <a:pt x="839" y="227"/>
                    </a:lnTo>
                    <a:lnTo>
                      <a:pt x="833" y="225"/>
                    </a:lnTo>
                    <a:lnTo>
                      <a:pt x="825" y="224"/>
                    </a:lnTo>
                    <a:lnTo>
                      <a:pt x="819" y="222"/>
                    </a:lnTo>
                    <a:lnTo>
                      <a:pt x="813" y="222"/>
                    </a:lnTo>
                    <a:lnTo>
                      <a:pt x="805" y="220"/>
                    </a:lnTo>
                    <a:lnTo>
                      <a:pt x="799" y="219"/>
                    </a:lnTo>
                    <a:lnTo>
                      <a:pt x="793" y="219"/>
                    </a:lnTo>
                    <a:lnTo>
                      <a:pt x="784" y="217"/>
                    </a:lnTo>
                    <a:lnTo>
                      <a:pt x="778" y="215"/>
                    </a:lnTo>
                    <a:lnTo>
                      <a:pt x="772" y="214"/>
                    </a:lnTo>
                    <a:lnTo>
                      <a:pt x="764" y="214"/>
                    </a:lnTo>
                    <a:lnTo>
                      <a:pt x="758" y="214"/>
                    </a:lnTo>
                    <a:lnTo>
                      <a:pt x="752" y="212"/>
                    </a:lnTo>
                    <a:lnTo>
                      <a:pt x="746" y="210"/>
                    </a:lnTo>
                    <a:lnTo>
                      <a:pt x="738" y="210"/>
                    </a:lnTo>
                    <a:lnTo>
                      <a:pt x="730" y="209"/>
                    </a:lnTo>
                    <a:lnTo>
                      <a:pt x="724" y="207"/>
                    </a:lnTo>
                    <a:lnTo>
                      <a:pt x="717" y="206"/>
                    </a:lnTo>
                    <a:lnTo>
                      <a:pt x="711" y="206"/>
                    </a:lnTo>
                    <a:lnTo>
                      <a:pt x="703" y="204"/>
                    </a:lnTo>
                    <a:lnTo>
                      <a:pt x="697" y="202"/>
                    </a:lnTo>
                    <a:lnTo>
                      <a:pt x="689" y="202"/>
                    </a:lnTo>
                    <a:lnTo>
                      <a:pt x="683" y="199"/>
                    </a:lnTo>
                    <a:lnTo>
                      <a:pt x="677" y="199"/>
                    </a:lnTo>
                    <a:lnTo>
                      <a:pt x="669" y="197"/>
                    </a:lnTo>
                    <a:lnTo>
                      <a:pt x="663" y="196"/>
                    </a:lnTo>
                    <a:lnTo>
                      <a:pt x="654" y="194"/>
                    </a:lnTo>
                    <a:lnTo>
                      <a:pt x="648" y="194"/>
                    </a:lnTo>
                    <a:lnTo>
                      <a:pt x="642" y="192"/>
                    </a:lnTo>
                    <a:lnTo>
                      <a:pt x="636" y="191"/>
                    </a:lnTo>
                    <a:lnTo>
                      <a:pt x="630" y="189"/>
                    </a:lnTo>
                    <a:lnTo>
                      <a:pt x="622" y="188"/>
                    </a:lnTo>
                    <a:lnTo>
                      <a:pt x="614" y="186"/>
                    </a:lnTo>
                    <a:lnTo>
                      <a:pt x="608" y="186"/>
                    </a:lnTo>
                    <a:lnTo>
                      <a:pt x="602" y="183"/>
                    </a:lnTo>
                    <a:lnTo>
                      <a:pt x="595" y="181"/>
                    </a:lnTo>
                    <a:lnTo>
                      <a:pt x="589" y="181"/>
                    </a:lnTo>
                    <a:lnTo>
                      <a:pt x="583" y="179"/>
                    </a:lnTo>
                    <a:lnTo>
                      <a:pt x="577" y="178"/>
                    </a:lnTo>
                    <a:lnTo>
                      <a:pt x="569" y="176"/>
                    </a:lnTo>
                    <a:lnTo>
                      <a:pt x="563" y="174"/>
                    </a:lnTo>
                    <a:lnTo>
                      <a:pt x="557" y="173"/>
                    </a:lnTo>
                    <a:lnTo>
                      <a:pt x="551" y="171"/>
                    </a:lnTo>
                    <a:lnTo>
                      <a:pt x="545" y="169"/>
                    </a:lnTo>
                    <a:lnTo>
                      <a:pt x="539" y="168"/>
                    </a:lnTo>
                    <a:lnTo>
                      <a:pt x="532" y="166"/>
                    </a:lnTo>
                    <a:lnTo>
                      <a:pt x="528" y="165"/>
                    </a:lnTo>
                    <a:lnTo>
                      <a:pt x="520" y="163"/>
                    </a:lnTo>
                    <a:lnTo>
                      <a:pt x="514" y="161"/>
                    </a:lnTo>
                    <a:lnTo>
                      <a:pt x="508" y="160"/>
                    </a:lnTo>
                    <a:lnTo>
                      <a:pt x="504" y="158"/>
                    </a:lnTo>
                    <a:lnTo>
                      <a:pt x="498" y="156"/>
                    </a:lnTo>
                    <a:lnTo>
                      <a:pt x="492" y="153"/>
                    </a:lnTo>
                    <a:lnTo>
                      <a:pt x="488" y="153"/>
                    </a:lnTo>
                    <a:lnTo>
                      <a:pt x="482" y="151"/>
                    </a:lnTo>
                    <a:lnTo>
                      <a:pt x="476" y="148"/>
                    </a:lnTo>
                    <a:lnTo>
                      <a:pt x="471" y="148"/>
                    </a:lnTo>
                    <a:lnTo>
                      <a:pt x="465" y="145"/>
                    </a:lnTo>
                    <a:lnTo>
                      <a:pt x="461" y="145"/>
                    </a:lnTo>
                    <a:lnTo>
                      <a:pt x="457" y="143"/>
                    </a:lnTo>
                    <a:lnTo>
                      <a:pt x="453" y="140"/>
                    </a:lnTo>
                    <a:lnTo>
                      <a:pt x="447" y="140"/>
                    </a:lnTo>
                    <a:lnTo>
                      <a:pt x="443" y="138"/>
                    </a:lnTo>
                    <a:lnTo>
                      <a:pt x="437" y="137"/>
                    </a:lnTo>
                    <a:lnTo>
                      <a:pt x="433" y="135"/>
                    </a:lnTo>
                    <a:lnTo>
                      <a:pt x="429" y="132"/>
                    </a:lnTo>
                    <a:lnTo>
                      <a:pt x="425" y="132"/>
                    </a:lnTo>
                    <a:lnTo>
                      <a:pt x="421" y="128"/>
                    </a:lnTo>
                    <a:lnTo>
                      <a:pt x="417" y="127"/>
                    </a:lnTo>
                    <a:lnTo>
                      <a:pt x="413" y="125"/>
                    </a:lnTo>
                    <a:lnTo>
                      <a:pt x="404" y="122"/>
                    </a:lnTo>
                    <a:lnTo>
                      <a:pt x="398" y="120"/>
                    </a:lnTo>
                    <a:lnTo>
                      <a:pt x="392" y="117"/>
                    </a:lnTo>
                    <a:lnTo>
                      <a:pt x="386" y="114"/>
                    </a:lnTo>
                    <a:lnTo>
                      <a:pt x="382" y="112"/>
                    </a:lnTo>
                    <a:lnTo>
                      <a:pt x="378" y="110"/>
                    </a:lnTo>
                    <a:lnTo>
                      <a:pt x="376" y="109"/>
                    </a:lnTo>
                    <a:lnTo>
                      <a:pt x="372" y="107"/>
                    </a:lnTo>
                    <a:lnTo>
                      <a:pt x="366" y="104"/>
                    </a:lnTo>
                    <a:lnTo>
                      <a:pt x="364" y="104"/>
                    </a:lnTo>
                    <a:lnTo>
                      <a:pt x="358" y="101"/>
                    </a:lnTo>
                    <a:lnTo>
                      <a:pt x="354" y="99"/>
                    </a:lnTo>
                    <a:lnTo>
                      <a:pt x="345" y="97"/>
                    </a:lnTo>
                    <a:lnTo>
                      <a:pt x="341" y="94"/>
                    </a:lnTo>
                    <a:lnTo>
                      <a:pt x="335" y="92"/>
                    </a:lnTo>
                    <a:lnTo>
                      <a:pt x="331" y="91"/>
                    </a:lnTo>
                    <a:lnTo>
                      <a:pt x="323" y="87"/>
                    </a:lnTo>
                    <a:lnTo>
                      <a:pt x="317" y="86"/>
                    </a:lnTo>
                    <a:lnTo>
                      <a:pt x="311" y="84"/>
                    </a:lnTo>
                    <a:lnTo>
                      <a:pt x="305" y="83"/>
                    </a:lnTo>
                    <a:lnTo>
                      <a:pt x="297" y="79"/>
                    </a:lnTo>
                    <a:lnTo>
                      <a:pt x="291" y="76"/>
                    </a:lnTo>
                    <a:lnTo>
                      <a:pt x="285" y="74"/>
                    </a:lnTo>
                    <a:lnTo>
                      <a:pt x="276" y="73"/>
                    </a:lnTo>
                    <a:lnTo>
                      <a:pt x="268" y="69"/>
                    </a:lnTo>
                    <a:lnTo>
                      <a:pt x="260" y="68"/>
                    </a:lnTo>
                    <a:lnTo>
                      <a:pt x="254" y="66"/>
                    </a:lnTo>
                    <a:lnTo>
                      <a:pt x="246" y="63"/>
                    </a:lnTo>
                    <a:lnTo>
                      <a:pt x="240" y="61"/>
                    </a:lnTo>
                    <a:lnTo>
                      <a:pt x="232" y="58"/>
                    </a:lnTo>
                    <a:lnTo>
                      <a:pt x="224" y="55"/>
                    </a:lnTo>
                    <a:lnTo>
                      <a:pt x="215" y="53"/>
                    </a:lnTo>
                    <a:lnTo>
                      <a:pt x="209" y="51"/>
                    </a:lnTo>
                    <a:lnTo>
                      <a:pt x="203" y="48"/>
                    </a:lnTo>
                    <a:lnTo>
                      <a:pt x="193" y="46"/>
                    </a:lnTo>
                    <a:lnTo>
                      <a:pt x="187" y="45"/>
                    </a:lnTo>
                    <a:lnTo>
                      <a:pt x="179" y="42"/>
                    </a:lnTo>
                    <a:lnTo>
                      <a:pt x="171" y="40"/>
                    </a:lnTo>
                    <a:lnTo>
                      <a:pt x="163" y="38"/>
                    </a:lnTo>
                    <a:lnTo>
                      <a:pt x="156" y="35"/>
                    </a:lnTo>
                    <a:lnTo>
                      <a:pt x="148" y="33"/>
                    </a:lnTo>
                    <a:lnTo>
                      <a:pt x="142" y="30"/>
                    </a:lnTo>
                    <a:lnTo>
                      <a:pt x="136" y="30"/>
                    </a:lnTo>
                    <a:lnTo>
                      <a:pt x="128" y="27"/>
                    </a:lnTo>
                    <a:lnTo>
                      <a:pt x="122" y="23"/>
                    </a:lnTo>
                    <a:lnTo>
                      <a:pt x="114" y="22"/>
                    </a:lnTo>
                    <a:lnTo>
                      <a:pt x="108" y="20"/>
                    </a:lnTo>
                    <a:lnTo>
                      <a:pt x="102" y="19"/>
                    </a:lnTo>
                    <a:lnTo>
                      <a:pt x="95" y="17"/>
                    </a:lnTo>
                    <a:lnTo>
                      <a:pt x="91" y="15"/>
                    </a:lnTo>
                    <a:lnTo>
                      <a:pt x="83" y="14"/>
                    </a:lnTo>
                    <a:lnTo>
                      <a:pt x="79" y="12"/>
                    </a:lnTo>
                    <a:lnTo>
                      <a:pt x="75" y="10"/>
                    </a:lnTo>
                    <a:lnTo>
                      <a:pt x="69" y="9"/>
                    </a:lnTo>
                    <a:lnTo>
                      <a:pt x="65" y="9"/>
                    </a:lnTo>
                    <a:lnTo>
                      <a:pt x="61" y="7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49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0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12" y="69"/>
                    </a:lnTo>
                    <a:lnTo>
                      <a:pt x="14" y="71"/>
                    </a:lnTo>
                    <a:lnTo>
                      <a:pt x="22" y="73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32" y="76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5" y="79"/>
                    </a:lnTo>
                    <a:lnTo>
                      <a:pt x="51" y="79"/>
                    </a:lnTo>
                    <a:lnTo>
                      <a:pt x="55" y="83"/>
                    </a:lnTo>
                    <a:lnTo>
                      <a:pt x="61" y="84"/>
                    </a:lnTo>
                    <a:lnTo>
                      <a:pt x="67" y="84"/>
                    </a:lnTo>
                    <a:lnTo>
                      <a:pt x="71" y="87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7" y="92"/>
                    </a:lnTo>
                    <a:lnTo>
                      <a:pt x="93" y="92"/>
                    </a:lnTo>
                    <a:lnTo>
                      <a:pt x="100" y="96"/>
                    </a:lnTo>
                    <a:lnTo>
                      <a:pt x="106" y="97"/>
                    </a:lnTo>
                    <a:lnTo>
                      <a:pt x="112" y="99"/>
                    </a:lnTo>
                    <a:lnTo>
                      <a:pt x="118" y="101"/>
                    </a:lnTo>
                    <a:lnTo>
                      <a:pt x="124" y="102"/>
                    </a:lnTo>
                    <a:lnTo>
                      <a:pt x="130" y="104"/>
                    </a:lnTo>
                    <a:lnTo>
                      <a:pt x="136" y="105"/>
                    </a:lnTo>
                    <a:lnTo>
                      <a:pt x="144" y="107"/>
                    </a:lnTo>
                    <a:lnTo>
                      <a:pt x="150" y="109"/>
                    </a:lnTo>
                    <a:lnTo>
                      <a:pt x="156" y="110"/>
                    </a:lnTo>
                    <a:lnTo>
                      <a:pt x="163" y="112"/>
                    </a:lnTo>
                    <a:lnTo>
                      <a:pt x="169" y="114"/>
                    </a:lnTo>
                    <a:lnTo>
                      <a:pt x="177" y="117"/>
                    </a:lnTo>
                    <a:lnTo>
                      <a:pt x="183" y="117"/>
                    </a:lnTo>
                    <a:lnTo>
                      <a:pt x="191" y="120"/>
                    </a:lnTo>
                    <a:lnTo>
                      <a:pt x="199" y="120"/>
                    </a:lnTo>
                    <a:lnTo>
                      <a:pt x="203" y="122"/>
                    </a:lnTo>
                    <a:lnTo>
                      <a:pt x="211" y="125"/>
                    </a:lnTo>
                    <a:lnTo>
                      <a:pt x="217" y="125"/>
                    </a:lnTo>
                    <a:lnTo>
                      <a:pt x="226" y="128"/>
                    </a:lnTo>
                    <a:lnTo>
                      <a:pt x="234" y="128"/>
                    </a:lnTo>
                    <a:lnTo>
                      <a:pt x="240" y="132"/>
                    </a:lnTo>
                    <a:lnTo>
                      <a:pt x="244" y="132"/>
                    </a:lnTo>
                    <a:lnTo>
                      <a:pt x="252" y="133"/>
                    </a:lnTo>
                    <a:lnTo>
                      <a:pt x="258" y="137"/>
                    </a:lnTo>
                    <a:lnTo>
                      <a:pt x="266" y="137"/>
                    </a:lnTo>
                    <a:lnTo>
                      <a:pt x="272" y="138"/>
                    </a:lnTo>
                    <a:lnTo>
                      <a:pt x="278" y="140"/>
                    </a:lnTo>
                    <a:lnTo>
                      <a:pt x="285" y="142"/>
                    </a:lnTo>
                    <a:lnTo>
                      <a:pt x="291" y="142"/>
                    </a:lnTo>
                    <a:lnTo>
                      <a:pt x="297" y="143"/>
                    </a:lnTo>
                    <a:lnTo>
                      <a:pt x="303" y="145"/>
                    </a:lnTo>
                    <a:lnTo>
                      <a:pt x="309" y="145"/>
                    </a:lnTo>
                    <a:lnTo>
                      <a:pt x="315" y="147"/>
                    </a:lnTo>
                    <a:lnTo>
                      <a:pt x="321" y="148"/>
                    </a:lnTo>
                    <a:lnTo>
                      <a:pt x="325" y="148"/>
                    </a:lnTo>
                    <a:lnTo>
                      <a:pt x="331" y="150"/>
                    </a:lnTo>
                    <a:lnTo>
                      <a:pt x="335" y="150"/>
                    </a:lnTo>
                    <a:lnTo>
                      <a:pt x="341" y="151"/>
                    </a:lnTo>
                    <a:lnTo>
                      <a:pt x="345" y="151"/>
                    </a:lnTo>
                    <a:lnTo>
                      <a:pt x="354" y="153"/>
                    </a:lnTo>
                    <a:lnTo>
                      <a:pt x="360" y="153"/>
                    </a:lnTo>
                    <a:lnTo>
                      <a:pt x="366" y="153"/>
                    </a:lnTo>
                    <a:lnTo>
                      <a:pt x="372" y="155"/>
                    </a:lnTo>
                    <a:lnTo>
                      <a:pt x="378" y="156"/>
                    </a:lnTo>
                    <a:lnTo>
                      <a:pt x="384" y="158"/>
                    </a:lnTo>
                    <a:lnTo>
                      <a:pt x="392" y="158"/>
                    </a:lnTo>
                    <a:lnTo>
                      <a:pt x="398" y="160"/>
                    </a:lnTo>
                    <a:lnTo>
                      <a:pt x="404" y="161"/>
                    </a:lnTo>
                    <a:lnTo>
                      <a:pt x="411" y="161"/>
                    </a:lnTo>
                    <a:lnTo>
                      <a:pt x="417" y="165"/>
                    </a:lnTo>
                    <a:lnTo>
                      <a:pt x="425" y="166"/>
                    </a:lnTo>
                    <a:lnTo>
                      <a:pt x="433" y="168"/>
                    </a:lnTo>
                    <a:lnTo>
                      <a:pt x="439" y="169"/>
                    </a:lnTo>
                    <a:lnTo>
                      <a:pt x="447" y="171"/>
                    </a:lnTo>
                    <a:lnTo>
                      <a:pt x="453" y="173"/>
                    </a:lnTo>
                    <a:lnTo>
                      <a:pt x="461" y="174"/>
                    </a:lnTo>
                    <a:lnTo>
                      <a:pt x="467" y="176"/>
                    </a:lnTo>
                    <a:lnTo>
                      <a:pt x="474" y="178"/>
                    </a:lnTo>
                    <a:lnTo>
                      <a:pt x="482" y="179"/>
                    </a:lnTo>
                    <a:lnTo>
                      <a:pt x="490" y="181"/>
                    </a:lnTo>
                    <a:lnTo>
                      <a:pt x="498" y="183"/>
                    </a:lnTo>
                    <a:lnTo>
                      <a:pt x="504" y="184"/>
                    </a:lnTo>
                    <a:lnTo>
                      <a:pt x="512" y="186"/>
                    </a:lnTo>
                    <a:lnTo>
                      <a:pt x="518" y="188"/>
                    </a:lnTo>
                    <a:lnTo>
                      <a:pt x="528" y="191"/>
                    </a:lnTo>
                    <a:lnTo>
                      <a:pt x="535" y="192"/>
                    </a:lnTo>
                    <a:lnTo>
                      <a:pt x="543" y="194"/>
                    </a:lnTo>
                    <a:lnTo>
                      <a:pt x="549" y="196"/>
                    </a:lnTo>
                    <a:lnTo>
                      <a:pt x="555" y="199"/>
                    </a:lnTo>
                    <a:lnTo>
                      <a:pt x="565" y="199"/>
                    </a:lnTo>
                    <a:lnTo>
                      <a:pt x="571" y="202"/>
                    </a:lnTo>
                    <a:lnTo>
                      <a:pt x="579" y="204"/>
                    </a:lnTo>
                    <a:lnTo>
                      <a:pt x="585" y="206"/>
                    </a:lnTo>
                    <a:lnTo>
                      <a:pt x="593" y="209"/>
                    </a:lnTo>
                    <a:lnTo>
                      <a:pt x="600" y="210"/>
                    </a:lnTo>
                    <a:lnTo>
                      <a:pt x="606" y="212"/>
                    </a:lnTo>
                    <a:lnTo>
                      <a:pt x="614" y="214"/>
                    </a:lnTo>
                    <a:lnTo>
                      <a:pt x="620" y="215"/>
                    </a:lnTo>
                    <a:lnTo>
                      <a:pt x="626" y="219"/>
                    </a:lnTo>
                    <a:lnTo>
                      <a:pt x="632" y="220"/>
                    </a:lnTo>
                    <a:lnTo>
                      <a:pt x="640" y="222"/>
                    </a:lnTo>
                    <a:lnTo>
                      <a:pt x="646" y="224"/>
                    </a:lnTo>
                    <a:lnTo>
                      <a:pt x="652" y="227"/>
                    </a:lnTo>
                    <a:lnTo>
                      <a:pt x="661" y="229"/>
                    </a:lnTo>
                    <a:lnTo>
                      <a:pt x="665" y="230"/>
                    </a:lnTo>
                    <a:lnTo>
                      <a:pt x="671" y="232"/>
                    </a:lnTo>
                    <a:lnTo>
                      <a:pt x="677" y="233"/>
                    </a:lnTo>
                    <a:lnTo>
                      <a:pt x="681" y="237"/>
                    </a:lnTo>
                    <a:lnTo>
                      <a:pt x="687" y="238"/>
                    </a:lnTo>
                    <a:lnTo>
                      <a:pt x="691" y="240"/>
                    </a:lnTo>
                    <a:lnTo>
                      <a:pt x="697" y="242"/>
                    </a:lnTo>
                    <a:lnTo>
                      <a:pt x="701" y="243"/>
                    </a:lnTo>
                    <a:lnTo>
                      <a:pt x="705" y="245"/>
                    </a:lnTo>
                    <a:lnTo>
                      <a:pt x="711" y="247"/>
                    </a:lnTo>
                    <a:lnTo>
                      <a:pt x="715" y="248"/>
                    </a:lnTo>
                    <a:lnTo>
                      <a:pt x="719" y="251"/>
                    </a:lnTo>
                    <a:lnTo>
                      <a:pt x="721" y="251"/>
                    </a:lnTo>
                    <a:lnTo>
                      <a:pt x="728" y="255"/>
                    </a:lnTo>
                    <a:lnTo>
                      <a:pt x="730" y="256"/>
                    </a:lnTo>
                    <a:lnTo>
                      <a:pt x="734" y="256"/>
                    </a:lnTo>
                    <a:lnTo>
                      <a:pt x="742" y="260"/>
                    </a:lnTo>
                    <a:lnTo>
                      <a:pt x="746" y="263"/>
                    </a:lnTo>
                    <a:lnTo>
                      <a:pt x="752" y="265"/>
                    </a:lnTo>
                    <a:lnTo>
                      <a:pt x="756" y="266"/>
                    </a:lnTo>
                    <a:lnTo>
                      <a:pt x="758" y="268"/>
                    </a:lnTo>
                    <a:lnTo>
                      <a:pt x="762" y="271"/>
                    </a:lnTo>
                    <a:lnTo>
                      <a:pt x="768" y="271"/>
                    </a:lnTo>
                    <a:lnTo>
                      <a:pt x="772" y="274"/>
                    </a:lnTo>
                    <a:lnTo>
                      <a:pt x="776" y="276"/>
                    </a:lnTo>
                    <a:lnTo>
                      <a:pt x="780" y="278"/>
                    </a:lnTo>
                    <a:lnTo>
                      <a:pt x="787" y="279"/>
                    </a:lnTo>
                    <a:lnTo>
                      <a:pt x="793" y="279"/>
                    </a:lnTo>
                    <a:lnTo>
                      <a:pt x="797" y="283"/>
                    </a:lnTo>
                    <a:lnTo>
                      <a:pt x="803" y="284"/>
                    </a:lnTo>
                    <a:lnTo>
                      <a:pt x="807" y="286"/>
                    </a:lnTo>
                    <a:lnTo>
                      <a:pt x="811" y="289"/>
                    </a:lnTo>
                    <a:lnTo>
                      <a:pt x="817" y="289"/>
                    </a:lnTo>
                    <a:lnTo>
                      <a:pt x="823" y="293"/>
                    </a:lnTo>
                    <a:lnTo>
                      <a:pt x="827" y="293"/>
                    </a:lnTo>
                    <a:lnTo>
                      <a:pt x="833" y="296"/>
                    </a:lnTo>
                    <a:lnTo>
                      <a:pt x="839" y="297"/>
                    </a:lnTo>
                    <a:lnTo>
                      <a:pt x="843" y="299"/>
                    </a:lnTo>
                    <a:lnTo>
                      <a:pt x="850" y="301"/>
                    </a:lnTo>
                    <a:lnTo>
                      <a:pt x="854" y="302"/>
                    </a:lnTo>
                    <a:lnTo>
                      <a:pt x="860" y="304"/>
                    </a:lnTo>
                    <a:lnTo>
                      <a:pt x="866" y="307"/>
                    </a:lnTo>
                    <a:lnTo>
                      <a:pt x="872" y="309"/>
                    </a:lnTo>
                    <a:lnTo>
                      <a:pt x="878" y="311"/>
                    </a:lnTo>
                    <a:lnTo>
                      <a:pt x="884" y="312"/>
                    </a:lnTo>
                    <a:lnTo>
                      <a:pt x="890" y="314"/>
                    </a:lnTo>
                    <a:lnTo>
                      <a:pt x="894" y="315"/>
                    </a:lnTo>
                    <a:lnTo>
                      <a:pt x="898" y="317"/>
                    </a:lnTo>
                    <a:lnTo>
                      <a:pt x="902" y="317"/>
                    </a:lnTo>
                    <a:lnTo>
                      <a:pt x="908" y="320"/>
                    </a:lnTo>
                    <a:lnTo>
                      <a:pt x="913" y="320"/>
                    </a:lnTo>
                    <a:lnTo>
                      <a:pt x="919" y="322"/>
                    </a:lnTo>
                    <a:lnTo>
                      <a:pt x="925" y="324"/>
                    </a:lnTo>
                    <a:lnTo>
                      <a:pt x="931" y="325"/>
                    </a:lnTo>
                    <a:lnTo>
                      <a:pt x="933" y="327"/>
                    </a:lnTo>
                    <a:lnTo>
                      <a:pt x="937" y="329"/>
                    </a:lnTo>
                    <a:lnTo>
                      <a:pt x="941" y="330"/>
                    </a:lnTo>
                    <a:lnTo>
                      <a:pt x="945" y="330"/>
                    </a:lnTo>
                    <a:lnTo>
                      <a:pt x="951" y="332"/>
                    </a:lnTo>
                    <a:lnTo>
                      <a:pt x="955" y="334"/>
                    </a:lnTo>
                    <a:lnTo>
                      <a:pt x="959" y="334"/>
                    </a:lnTo>
                    <a:lnTo>
                      <a:pt x="963" y="335"/>
                    </a:lnTo>
                    <a:lnTo>
                      <a:pt x="969" y="338"/>
                    </a:lnTo>
                    <a:lnTo>
                      <a:pt x="976" y="338"/>
                    </a:lnTo>
                    <a:lnTo>
                      <a:pt x="982" y="342"/>
                    </a:lnTo>
                    <a:lnTo>
                      <a:pt x="986" y="343"/>
                    </a:lnTo>
                    <a:lnTo>
                      <a:pt x="990" y="345"/>
                    </a:lnTo>
                    <a:lnTo>
                      <a:pt x="992" y="345"/>
                    </a:lnTo>
                    <a:lnTo>
                      <a:pt x="994" y="345"/>
                    </a:lnTo>
                    <a:lnTo>
                      <a:pt x="996" y="345"/>
                    </a:lnTo>
                    <a:lnTo>
                      <a:pt x="1051" y="273"/>
                    </a:lnTo>
                    <a:lnTo>
                      <a:pt x="1051" y="2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auto">
              <a:xfrm>
                <a:off x="596" y="2619"/>
                <a:ext cx="676" cy="262"/>
              </a:xfrm>
              <a:custGeom>
                <a:avLst/>
                <a:gdLst/>
                <a:ahLst/>
                <a:cxnLst>
                  <a:cxn ang="0">
                    <a:pos x="54" y="14"/>
                  </a:cxn>
                  <a:cxn ang="0">
                    <a:pos x="89" y="29"/>
                  </a:cxn>
                  <a:cxn ang="0">
                    <a:pos x="115" y="39"/>
                  </a:cxn>
                  <a:cxn ang="0">
                    <a:pos x="144" y="49"/>
                  </a:cxn>
                  <a:cxn ang="0">
                    <a:pos x="172" y="59"/>
                  </a:cxn>
                  <a:cxn ang="0">
                    <a:pos x="199" y="65"/>
                  </a:cxn>
                  <a:cxn ang="0">
                    <a:pos x="235" y="70"/>
                  </a:cxn>
                  <a:cxn ang="0">
                    <a:pos x="250" y="52"/>
                  </a:cxn>
                  <a:cxn ang="0">
                    <a:pos x="250" y="31"/>
                  </a:cxn>
                  <a:cxn ang="0">
                    <a:pos x="260" y="6"/>
                  </a:cxn>
                  <a:cxn ang="0">
                    <a:pos x="292" y="0"/>
                  </a:cxn>
                  <a:cxn ang="0">
                    <a:pos x="319" y="5"/>
                  </a:cxn>
                  <a:cxn ang="0">
                    <a:pos x="345" y="10"/>
                  </a:cxn>
                  <a:cxn ang="0">
                    <a:pos x="374" y="14"/>
                  </a:cxn>
                  <a:cxn ang="0">
                    <a:pos x="414" y="21"/>
                  </a:cxn>
                  <a:cxn ang="0">
                    <a:pos x="443" y="28"/>
                  </a:cxn>
                  <a:cxn ang="0">
                    <a:pos x="465" y="39"/>
                  </a:cxn>
                  <a:cxn ang="0">
                    <a:pos x="459" y="67"/>
                  </a:cxn>
                  <a:cxn ang="0">
                    <a:pos x="422" y="100"/>
                  </a:cxn>
                  <a:cxn ang="0">
                    <a:pos x="414" y="126"/>
                  </a:cxn>
                  <a:cxn ang="0">
                    <a:pos x="443" y="139"/>
                  </a:cxn>
                  <a:cxn ang="0">
                    <a:pos x="469" y="146"/>
                  </a:cxn>
                  <a:cxn ang="0">
                    <a:pos x="500" y="151"/>
                  </a:cxn>
                  <a:cxn ang="0">
                    <a:pos x="534" y="159"/>
                  </a:cxn>
                  <a:cxn ang="0">
                    <a:pos x="567" y="165"/>
                  </a:cxn>
                  <a:cxn ang="0">
                    <a:pos x="599" y="170"/>
                  </a:cxn>
                  <a:cxn ang="0">
                    <a:pos x="628" y="175"/>
                  </a:cxn>
                  <a:cxn ang="0">
                    <a:pos x="662" y="182"/>
                  </a:cxn>
                  <a:cxn ang="0">
                    <a:pos x="617" y="262"/>
                  </a:cxn>
                  <a:cxn ang="0">
                    <a:pos x="589" y="252"/>
                  </a:cxn>
                  <a:cxn ang="0">
                    <a:pos x="558" y="241"/>
                  </a:cxn>
                  <a:cxn ang="0">
                    <a:pos x="534" y="233"/>
                  </a:cxn>
                  <a:cxn ang="0">
                    <a:pos x="506" y="223"/>
                  </a:cxn>
                  <a:cxn ang="0">
                    <a:pos x="479" y="211"/>
                  </a:cxn>
                  <a:cxn ang="0">
                    <a:pos x="455" y="203"/>
                  </a:cxn>
                  <a:cxn ang="0">
                    <a:pos x="424" y="190"/>
                  </a:cxn>
                  <a:cxn ang="0">
                    <a:pos x="390" y="170"/>
                  </a:cxn>
                  <a:cxn ang="0">
                    <a:pos x="365" y="142"/>
                  </a:cxn>
                  <a:cxn ang="0">
                    <a:pos x="367" y="113"/>
                  </a:cxn>
                  <a:cxn ang="0">
                    <a:pos x="398" y="88"/>
                  </a:cxn>
                  <a:cxn ang="0">
                    <a:pos x="422" y="65"/>
                  </a:cxn>
                  <a:cxn ang="0">
                    <a:pos x="414" y="47"/>
                  </a:cxn>
                  <a:cxn ang="0">
                    <a:pos x="388" y="39"/>
                  </a:cxn>
                  <a:cxn ang="0">
                    <a:pos x="359" y="33"/>
                  </a:cxn>
                  <a:cxn ang="0">
                    <a:pos x="329" y="26"/>
                  </a:cxn>
                  <a:cxn ang="0">
                    <a:pos x="306" y="26"/>
                  </a:cxn>
                  <a:cxn ang="0">
                    <a:pos x="296" y="44"/>
                  </a:cxn>
                  <a:cxn ang="0">
                    <a:pos x="296" y="69"/>
                  </a:cxn>
                  <a:cxn ang="0">
                    <a:pos x="296" y="98"/>
                  </a:cxn>
                  <a:cxn ang="0">
                    <a:pos x="288" y="124"/>
                  </a:cxn>
                  <a:cxn ang="0">
                    <a:pos x="260" y="139"/>
                  </a:cxn>
                  <a:cxn ang="0">
                    <a:pos x="229" y="142"/>
                  </a:cxn>
                  <a:cxn ang="0">
                    <a:pos x="201" y="138"/>
                  </a:cxn>
                  <a:cxn ang="0">
                    <a:pos x="170" y="134"/>
                  </a:cxn>
                  <a:cxn ang="0">
                    <a:pos x="142" y="126"/>
                  </a:cxn>
                  <a:cxn ang="0">
                    <a:pos x="111" y="118"/>
                  </a:cxn>
                  <a:cxn ang="0">
                    <a:pos x="81" y="110"/>
                  </a:cxn>
                  <a:cxn ang="0">
                    <a:pos x="56" y="103"/>
                  </a:cxn>
                  <a:cxn ang="0">
                    <a:pos x="26" y="93"/>
                  </a:cxn>
                  <a:cxn ang="0">
                    <a:pos x="0" y="85"/>
                  </a:cxn>
                </a:cxnLst>
                <a:rect l="0" t="0" r="r" b="b"/>
                <a:pathLst>
                  <a:path w="676" h="262">
                    <a:moveTo>
                      <a:pt x="32" y="6"/>
                    </a:moveTo>
                    <a:lnTo>
                      <a:pt x="32" y="6"/>
                    </a:lnTo>
                    <a:lnTo>
                      <a:pt x="38" y="10"/>
                    </a:lnTo>
                    <a:lnTo>
                      <a:pt x="42" y="11"/>
                    </a:lnTo>
                    <a:lnTo>
                      <a:pt x="50" y="13"/>
                    </a:lnTo>
                    <a:lnTo>
                      <a:pt x="54" y="14"/>
                    </a:lnTo>
                    <a:lnTo>
                      <a:pt x="63" y="18"/>
                    </a:lnTo>
                    <a:lnTo>
                      <a:pt x="69" y="19"/>
                    </a:lnTo>
                    <a:lnTo>
                      <a:pt x="77" y="24"/>
                    </a:lnTo>
                    <a:lnTo>
                      <a:pt x="79" y="26"/>
                    </a:lnTo>
                    <a:lnTo>
                      <a:pt x="83" y="26"/>
                    </a:lnTo>
                    <a:lnTo>
                      <a:pt x="89" y="29"/>
                    </a:lnTo>
                    <a:lnTo>
                      <a:pt x="93" y="31"/>
                    </a:lnTo>
                    <a:lnTo>
                      <a:pt x="97" y="33"/>
                    </a:lnTo>
                    <a:lnTo>
                      <a:pt x="103" y="34"/>
                    </a:lnTo>
                    <a:lnTo>
                      <a:pt x="107" y="36"/>
                    </a:lnTo>
                    <a:lnTo>
                      <a:pt x="111" y="37"/>
                    </a:lnTo>
                    <a:lnTo>
                      <a:pt x="115" y="39"/>
                    </a:lnTo>
                    <a:lnTo>
                      <a:pt x="119" y="41"/>
                    </a:lnTo>
                    <a:lnTo>
                      <a:pt x="126" y="42"/>
                    </a:lnTo>
                    <a:lnTo>
                      <a:pt x="130" y="44"/>
                    </a:lnTo>
                    <a:lnTo>
                      <a:pt x="136" y="46"/>
                    </a:lnTo>
                    <a:lnTo>
                      <a:pt x="140" y="47"/>
                    </a:lnTo>
                    <a:lnTo>
                      <a:pt x="144" y="49"/>
                    </a:lnTo>
                    <a:lnTo>
                      <a:pt x="150" y="51"/>
                    </a:lnTo>
                    <a:lnTo>
                      <a:pt x="154" y="52"/>
                    </a:lnTo>
                    <a:lnTo>
                      <a:pt x="160" y="54"/>
                    </a:lnTo>
                    <a:lnTo>
                      <a:pt x="164" y="55"/>
                    </a:lnTo>
                    <a:lnTo>
                      <a:pt x="168" y="59"/>
                    </a:lnTo>
                    <a:lnTo>
                      <a:pt x="172" y="59"/>
                    </a:lnTo>
                    <a:lnTo>
                      <a:pt x="176" y="59"/>
                    </a:lnTo>
                    <a:lnTo>
                      <a:pt x="182" y="60"/>
                    </a:lnTo>
                    <a:lnTo>
                      <a:pt x="187" y="62"/>
                    </a:lnTo>
                    <a:lnTo>
                      <a:pt x="191" y="64"/>
                    </a:lnTo>
                    <a:lnTo>
                      <a:pt x="195" y="64"/>
                    </a:lnTo>
                    <a:lnTo>
                      <a:pt x="199" y="65"/>
                    </a:lnTo>
                    <a:lnTo>
                      <a:pt x="203" y="69"/>
                    </a:lnTo>
                    <a:lnTo>
                      <a:pt x="211" y="69"/>
                    </a:lnTo>
                    <a:lnTo>
                      <a:pt x="217" y="70"/>
                    </a:lnTo>
                    <a:lnTo>
                      <a:pt x="225" y="70"/>
                    </a:lnTo>
                    <a:lnTo>
                      <a:pt x="229" y="72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41" y="70"/>
                    </a:lnTo>
                    <a:lnTo>
                      <a:pt x="245" y="69"/>
                    </a:lnTo>
                    <a:lnTo>
                      <a:pt x="245" y="64"/>
                    </a:lnTo>
                    <a:lnTo>
                      <a:pt x="248" y="59"/>
                    </a:lnTo>
                    <a:lnTo>
                      <a:pt x="250" y="52"/>
                    </a:lnTo>
                    <a:lnTo>
                      <a:pt x="250" y="47"/>
                    </a:lnTo>
                    <a:lnTo>
                      <a:pt x="250" y="44"/>
                    </a:lnTo>
                    <a:lnTo>
                      <a:pt x="250" y="39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1"/>
                    </a:lnTo>
                    <a:lnTo>
                      <a:pt x="250" y="26"/>
                    </a:lnTo>
                    <a:lnTo>
                      <a:pt x="250" y="24"/>
                    </a:lnTo>
                    <a:lnTo>
                      <a:pt x="252" y="19"/>
                    </a:lnTo>
                    <a:lnTo>
                      <a:pt x="252" y="14"/>
                    </a:lnTo>
                    <a:lnTo>
                      <a:pt x="256" y="10"/>
                    </a:lnTo>
                    <a:lnTo>
                      <a:pt x="260" y="6"/>
                    </a:lnTo>
                    <a:lnTo>
                      <a:pt x="266" y="3"/>
                    </a:lnTo>
                    <a:lnTo>
                      <a:pt x="270" y="1"/>
                    </a:lnTo>
                    <a:lnTo>
                      <a:pt x="276" y="1"/>
                    </a:lnTo>
                    <a:lnTo>
                      <a:pt x="280" y="0"/>
                    </a:lnTo>
                    <a:lnTo>
                      <a:pt x="286" y="0"/>
                    </a:lnTo>
                    <a:lnTo>
                      <a:pt x="292" y="0"/>
                    </a:lnTo>
                    <a:lnTo>
                      <a:pt x="298" y="1"/>
                    </a:lnTo>
                    <a:lnTo>
                      <a:pt x="302" y="1"/>
                    </a:lnTo>
                    <a:lnTo>
                      <a:pt x="306" y="3"/>
                    </a:lnTo>
                    <a:lnTo>
                      <a:pt x="311" y="3"/>
                    </a:lnTo>
                    <a:lnTo>
                      <a:pt x="317" y="3"/>
                    </a:lnTo>
                    <a:lnTo>
                      <a:pt x="319" y="5"/>
                    </a:lnTo>
                    <a:lnTo>
                      <a:pt x="323" y="5"/>
                    </a:lnTo>
                    <a:lnTo>
                      <a:pt x="327" y="6"/>
                    </a:lnTo>
                    <a:lnTo>
                      <a:pt x="333" y="6"/>
                    </a:lnTo>
                    <a:lnTo>
                      <a:pt x="337" y="6"/>
                    </a:lnTo>
                    <a:lnTo>
                      <a:pt x="341" y="8"/>
                    </a:lnTo>
                    <a:lnTo>
                      <a:pt x="345" y="10"/>
                    </a:lnTo>
                    <a:lnTo>
                      <a:pt x="349" y="11"/>
                    </a:lnTo>
                    <a:lnTo>
                      <a:pt x="353" y="11"/>
                    </a:lnTo>
                    <a:lnTo>
                      <a:pt x="357" y="11"/>
                    </a:lnTo>
                    <a:lnTo>
                      <a:pt x="361" y="11"/>
                    </a:lnTo>
                    <a:lnTo>
                      <a:pt x="365" y="13"/>
                    </a:lnTo>
                    <a:lnTo>
                      <a:pt x="374" y="14"/>
                    </a:lnTo>
                    <a:lnTo>
                      <a:pt x="380" y="14"/>
                    </a:lnTo>
                    <a:lnTo>
                      <a:pt x="386" y="14"/>
                    </a:lnTo>
                    <a:lnTo>
                      <a:pt x="394" y="18"/>
                    </a:lnTo>
                    <a:lnTo>
                      <a:pt x="400" y="18"/>
                    </a:lnTo>
                    <a:lnTo>
                      <a:pt x="408" y="19"/>
                    </a:lnTo>
                    <a:lnTo>
                      <a:pt x="414" y="21"/>
                    </a:lnTo>
                    <a:lnTo>
                      <a:pt x="418" y="23"/>
                    </a:lnTo>
                    <a:lnTo>
                      <a:pt x="424" y="24"/>
                    </a:lnTo>
                    <a:lnTo>
                      <a:pt x="428" y="26"/>
                    </a:lnTo>
                    <a:lnTo>
                      <a:pt x="435" y="26"/>
                    </a:lnTo>
                    <a:lnTo>
                      <a:pt x="439" y="26"/>
                    </a:lnTo>
                    <a:lnTo>
                      <a:pt x="443" y="28"/>
                    </a:lnTo>
                    <a:lnTo>
                      <a:pt x="447" y="31"/>
                    </a:lnTo>
                    <a:lnTo>
                      <a:pt x="451" y="31"/>
                    </a:lnTo>
                    <a:lnTo>
                      <a:pt x="455" y="33"/>
                    </a:lnTo>
                    <a:lnTo>
                      <a:pt x="457" y="34"/>
                    </a:lnTo>
                    <a:lnTo>
                      <a:pt x="459" y="36"/>
                    </a:lnTo>
                    <a:lnTo>
                      <a:pt x="465" y="39"/>
                    </a:lnTo>
                    <a:lnTo>
                      <a:pt x="467" y="42"/>
                    </a:lnTo>
                    <a:lnTo>
                      <a:pt x="469" y="47"/>
                    </a:lnTo>
                    <a:lnTo>
                      <a:pt x="469" y="52"/>
                    </a:lnTo>
                    <a:lnTo>
                      <a:pt x="467" y="57"/>
                    </a:lnTo>
                    <a:lnTo>
                      <a:pt x="465" y="62"/>
                    </a:lnTo>
                    <a:lnTo>
                      <a:pt x="459" y="67"/>
                    </a:lnTo>
                    <a:lnTo>
                      <a:pt x="455" y="72"/>
                    </a:lnTo>
                    <a:lnTo>
                      <a:pt x="449" y="77"/>
                    </a:lnTo>
                    <a:lnTo>
                      <a:pt x="443" y="83"/>
                    </a:lnTo>
                    <a:lnTo>
                      <a:pt x="435" y="88"/>
                    </a:lnTo>
                    <a:lnTo>
                      <a:pt x="428" y="95"/>
                    </a:lnTo>
                    <a:lnTo>
                      <a:pt x="422" y="100"/>
                    </a:lnTo>
                    <a:lnTo>
                      <a:pt x="416" y="105"/>
                    </a:lnTo>
                    <a:lnTo>
                      <a:pt x="412" y="110"/>
                    </a:lnTo>
                    <a:lnTo>
                      <a:pt x="410" y="115"/>
                    </a:lnTo>
                    <a:lnTo>
                      <a:pt x="408" y="118"/>
                    </a:lnTo>
                    <a:lnTo>
                      <a:pt x="410" y="123"/>
                    </a:lnTo>
                    <a:lnTo>
                      <a:pt x="414" y="126"/>
                    </a:lnTo>
                    <a:lnTo>
                      <a:pt x="418" y="131"/>
                    </a:lnTo>
                    <a:lnTo>
                      <a:pt x="422" y="134"/>
                    </a:lnTo>
                    <a:lnTo>
                      <a:pt x="426" y="134"/>
                    </a:lnTo>
                    <a:lnTo>
                      <a:pt x="432" y="138"/>
                    </a:lnTo>
                    <a:lnTo>
                      <a:pt x="441" y="138"/>
                    </a:lnTo>
                    <a:lnTo>
                      <a:pt x="443" y="139"/>
                    </a:lnTo>
                    <a:lnTo>
                      <a:pt x="449" y="141"/>
                    </a:lnTo>
                    <a:lnTo>
                      <a:pt x="453" y="142"/>
                    </a:lnTo>
                    <a:lnTo>
                      <a:pt x="455" y="142"/>
                    </a:lnTo>
                    <a:lnTo>
                      <a:pt x="459" y="142"/>
                    </a:lnTo>
                    <a:lnTo>
                      <a:pt x="465" y="146"/>
                    </a:lnTo>
                    <a:lnTo>
                      <a:pt x="469" y="146"/>
                    </a:lnTo>
                    <a:lnTo>
                      <a:pt x="475" y="147"/>
                    </a:lnTo>
                    <a:lnTo>
                      <a:pt x="479" y="147"/>
                    </a:lnTo>
                    <a:lnTo>
                      <a:pt x="483" y="149"/>
                    </a:lnTo>
                    <a:lnTo>
                      <a:pt x="489" y="151"/>
                    </a:lnTo>
                    <a:lnTo>
                      <a:pt x="495" y="151"/>
                    </a:lnTo>
                    <a:lnTo>
                      <a:pt x="500" y="151"/>
                    </a:lnTo>
                    <a:lnTo>
                      <a:pt x="506" y="154"/>
                    </a:lnTo>
                    <a:lnTo>
                      <a:pt x="510" y="154"/>
                    </a:lnTo>
                    <a:lnTo>
                      <a:pt x="516" y="156"/>
                    </a:lnTo>
                    <a:lnTo>
                      <a:pt x="522" y="156"/>
                    </a:lnTo>
                    <a:lnTo>
                      <a:pt x="528" y="157"/>
                    </a:lnTo>
                    <a:lnTo>
                      <a:pt x="534" y="159"/>
                    </a:lnTo>
                    <a:lnTo>
                      <a:pt x="540" y="159"/>
                    </a:lnTo>
                    <a:lnTo>
                      <a:pt x="544" y="159"/>
                    </a:lnTo>
                    <a:lnTo>
                      <a:pt x="550" y="162"/>
                    </a:lnTo>
                    <a:lnTo>
                      <a:pt x="556" y="162"/>
                    </a:lnTo>
                    <a:lnTo>
                      <a:pt x="563" y="165"/>
                    </a:lnTo>
                    <a:lnTo>
                      <a:pt x="567" y="165"/>
                    </a:lnTo>
                    <a:lnTo>
                      <a:pt x="573" y="165"/>
                    </a:lnTo>
                    <a:lnTo>
                      <a:pt x="577" y="167"/>
                    </a:lnTo>
                    <a:lnTo>
                      <a:pt x="583" y="169"/>
                    </a:lnTo>
                    <a:lnTo>
                      <a:pt x="589" y="169"/>
                    </a:lnTo>
                    <a:lnTo>
                      <a:pt x="593" y="170"/>
                    </a:lnTo>
                    <a:lnTo>
                      <a:pt x="599" y="170"/>
                    </a:lnTo>
                    <a:lnTo>
                      <a:pt x="603" y="172"/>
                    </a:lnTo>
                    <a:lnTo>
                      <a:pt x="607" y="172"/>
                    </a:lnTo>
                    <a:lnTo>
                      <a:pt x="615" y="174"/>
                    </a:lnTo>
                    <a:lnTo>
                      <a:pt x="619" y="174"/>
                    </a:lnTo>
                    <a:lnTo>
                      <a:pt x="624" y="175"/>
                    </a:lnTo>
                    <a:lnTo>
                      <a:pt x="628" y="175"/>
                    </a:lnTo>
                    <a:lnTo>
                      <a:pt x="632" y="177"/>
                    </a:lnTo>
                    <a:lnTo>
                      <a:pt x="638" y="177"/>
                    </a:lnTo>
                    <a:lnTo>
                      <a:pt x="642" y="179"/>
                    </a:lnTo>
                    <a:lnTo>
                      <a:pt x="648" y="179"/>
                    </a:lnTo>
                    <a:lnTo>
                      <a:pt x="656" y="180"/>
                    </a:lnTo>
                    <a:lnTo>
                      <a:pt x="662" y="182"/>
                    </a:lnTo>
                    <a:lnTo>
                      <a:pt x="668" y="182"/>
                    </a:lnTo>
                    <a:lnTo>
                      <a:pt x="670" y="183"/>
                    </a:lnTo>
                    <a:lnTo>
                      <a:pt x="672" y="183"/>
                    </a:lnTo>
                    <a:lnTo>
                      <a:pt x="674" y="183"/>
                    </a:lnTo>
                    <a:lnTo>
                      <a:pt x="676" y="183"/>
                    </a:lnTo>
                    <a:lnTo>
                      <a:pt x="617" y="262"/>
                    </a:lnTo>
                    <a:lnTo>
                      <a:pt x="615" y="261"/>
                    </a:lnTo>
                    <a:lnTo>
                      <a:pt x="607" y="259"/>
                    </a:lnTo>
                    <a:lnTo>
                      <a:pt x="603" y="257"/>
                    </a:lnTo>
                    <a:lnTo>
                      <a:pt x="599" y="256"/>
                    </a:lnTo>
                    <a:lnTo>
                      <a:pt x="593" y="252"/>
                    </a:lnTo>
                    <a:lnTo>
                      <a:pt x="589" y="252"/>
                    </a:lnTo>
                    <a:lnTo>
                      <a:pt x="581" y="249"/>
                    </a:lnTo>
                    <a:lnTo>
                      <a:pt x="577" y="247"/>
                    </a:lnTo>
                    <a:lnTo>
                      <a:pt x="571" y="244"/>
                    </a:lnTo>
                    <a:lnTo>
                      <a:pt x="567" y="244"/>
                    </a:lnTo>
                    <a:lnTo>
                      <a:pt x="563" y="243"/>
                    </a:lnTo>
                    <a:lnTo>
                      <a:pt x="558" y="241"/>
                    </a:lnTo>
                    <a:lnTo>
                      <a:pt x="554" y="241"/>
                    </a:lnTo>
                    <a:lnTo>
                      <a:pt x="550" y="238"/>
                    </a:lnTo>
                    <a:lnTo>
                      <a:pt x="546" y="236"/>
                    </a:lnTo>
                    <a:lnTo>
                      <a:pt x="542" y="236"/>
                    </a:lnTo>
                    <a:lnTo>
                      <a:pt x="538" y="234"/>
                    </a:lnTo>
                    <a:lnTo>
                      <a:pt x="534" y="233"/>
                    </a:lnTo>
                    <a:lnTo>
                      <a:pt x="530" y="229"/>
                    </a:lnTo>
                    <a:lnTo>
                      <a:pt x="524" y="229"/>
                    </a:lnTo>
                    <a:lnTo>
                      <a:pt x="520" y="228"/>
                    </a:lnTo>
                    <a:lnTo>
                      <a:pt x="516" y="226"/>
                    </a:lnTo>
                    <a:lnTo>
                      <a:pt x="510" y="224"/>
                    </a:lnTo>
                    <a:lnTo>
                      <a:pt x="506" y="223"/>
                    </a:lnTo>
                    <a:lnTo>
                      <a:pt x="502" y="220"/>
                    </a:lnTo>
                    <a:lnTo>
                      <a:pt x="495" y="220"/>
                    </a:lnTo>
                    <a:lnTo>
                      <a:pt x="493" y="216"/>
                    </a:lnTo>
                    <a:lnTo>
                      <a:pt x="489" y="216"/>
                    </a:lnTo>
                    <a:lnTo>
                      <a:pt x="483" y="215"/>
                    </a:lnTo>
                    <a:lnTo>
                      <a:pt x="479" y="211"/>
                    </a:lnTo>
                    <a:lnTo>
                      <a:pt x="473" y="211"/>
                    </a:lnTo>
                    <a:lnTo>
                      <a:pt x="469" y="208"/>
                    </a:lnTo>
                    <a:lnTo>
                      <a:pt x="465" y="208"/>
                    </a:lnTo>
                    <a:lnTo>
                      <a:pt x="461" y="205"/>
                    </a:lnTo>
                    <a:lnTo>
                      <a:pt x="457" y="203"/>
                    </a:lnTo>
                    <a:lnTo>
                      <a:pt x="455" y="203"/>
                    </a:lnTo>
                    <a:lnTo>
                      <a:pt x="449" y="202"/>
                    </a:lnTo>
                    <a:lnTo>
                      <a:pt x="445" y="198"/>
                    </a:lnTo>
                    <a:lnTo>
                      <a:pt x="443" y="198"/>
                    </a:lnTo>
                    <a:lnTo>
                      <a:pt x="437" y="195"/>
                    </a:lnTo>
                    <a:lnTo>
                      <a:pt x="428" y="192"/>
                    </a:lnTo>
                    <a:lnTo>
                      <a:pt x="424" y="190"/>
                    </a:lnTo>
                    <a:lnTo>
                      <a:pt x="418" y="187"/>
                    </a:lnTo>
                    <a:lnTo>
                      <a:pt x="412" y="183"/>
                    </a:lnTo>
                    <a:lnTo>
                      <a:pt x="408" y="182"/>
                    </a:lnTo>
                    <a:lnTo>
                      <a:pt x="404" y="180"/>
                    </a:lnTo>
                    <a:lnTo>
                      <a:pt x="398" y="175"/>
                    </a:lnTo>
                    <a:lnTo>
                      <a:pt x="390" y="170"/>
                    </a:lnTo>
                    <a:lnTo>
                      <a:pt x="384" y="165"/>
                    </a:lnTo>
                    <a:lnTo>
                      <a:pt x="380" y="160"/>
                    </a:lnTo>
                    <a:lnTo>
                      <a:pt x="374" y="156"/>
                    </a:lnTo>
                    <a:lnTo>
                      <a:pt x="371" y="151"/>
                    </a:lnTo>
                    <a:lnTo>
                      <a:pt x="367" y="146"/>
                    </a:lnTo>
                    <a:lnTo>
                      <a:pt x="365" y="142"/>
                    </a:lnTo>
                    <a:lnTo>
                      <a:pt x="363" y="138"/>
                    </a:lnTo>
                    <a:lnTo>
                      <a:pt x="361" y="133"/>
                    </a:lnTo>
                    <a:lnTo>
                      <a:pt x="361" y="126"/>
                    </a:lnTo>
                    <a:lnTo>
                      <a:pt x="363" y="123"/>
                    </a:lnTo>
                    <a:lnTo>
                      <a:pt x="363" y="118"/>
                    </a:lnTo>
                    <a:lnTo>
                      <a:pt x="367" y="113"/>
                    </a:lnTo>
                    <a:lnTo>
                      <a:pt x="369" y="110"/>
                    </a:lnTo>
                    <a:lnTo>
                      <a:pt x="374" y="105"/>
                    </a:lnTo>
                    <a:lnTo>
                      <a:pt x="380" y="101"/>
                    </a:lnTo>
                    <a:lnTo>
                      <a:pt x="386" y="97"/>
                    </a:lnTo>
                    <a:lnTo>
                      <a:pt x="390" y="92"/>
                    </a:lnTo>
                    <a:lnTo>
                      <a:pt x="398" y="88"/>
                    </a:lnTo>
                    <a:lnTo>
                      <a:pt x="402" y="83"/>
                    </a:lnTo>
                    <a:lnTo>
                      <a:pt x="406" y="80"/>
                    </a:lnTo>
                    <a:lnTo>
                      <a:pt x="410" y="77"/>
                    </a:lnTo>
                    <a:lnTo>
                      <a:pt x="414" y="72"/>
                    </a:lnTo>
                    <a:lnTo>
                      <a:pt x="418" y="69"/>
                    </a:lnTo>
                    <a:lnTo>
                      <a:pt x="422" y="65"/>
                    </a:lnTo>
                    <a:lnTo>
                      <a:pt x="424" y="64"/>
                    </a:lnTo>
                    <a:lnTo>
                      <a:pt x="426" y="59"/>
                    </a:lnTo>
                    <a:lnTo>
                      <a:pt x="426" y="54"/>
                    </a:lnTo>
                    <a:lnTo>
                      <a:pt x="424" y="52"/>
                    </a:lnTo>
                    <a:lnTo>
                      <a:pt x="418" y="49"/>
                    </a:lnTo>
                    <a:lnTo>
                      <a:pt x="414" y="47"/>
                    </a:lnTo>
                    <a:lnTo>
                      <a:pt x="408" y="47"/>
                    </a:lnTo>
                    <a:lnTo>
                      <a:pt x="406" y="46"/>
                    </a:lnTo>
                    <a:lnTo>
                      <a:pt x="402" y="44"/>
                    </a:lnTo>
                    <a:lnTo>
                      <a:pt x="398" y="44"/>
                    </a:lnTo>
                    <a:lnTo>
                      <a:pt x="392" y="41"/>
                    </a:lnTo>
                    <a:lnTo>
                      <a:pt x="388" y="39"/>
                    </a:lnTo>
                    <a:lnTo>
                      <a:pt x="384" y="39"/>
                    </a:lnTo>
                    <a:lnTo>
                      <a:pt x="378" y="37"/>
                    </a:lnTo>
                    <a:lnTo>
                      <a:pt x="374" y="36"/>
                    </a:lnTo>
                    <a:lnTo>
                      <a:pt x="369" y="36"/>
                    </a:lnTo>
                    <a:lnTo>
                      <a:pt x="363" y="34"/>
                    </a:lnTo>
                    <a:lnTo>
                      <a:pt x="359" y="33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3" y="29"/>
                    </a:lnTo>
                    <a:lnTo>
                      <a:pt x="337" y="28"/>
                    </a:lnTo>
                    <a:lnTo>
                      <a:pt x="333" y="26"/>
                    </a:lnTo>
                    <a:lnTo>
                      <a:pt x="329" y="26"/>
                    </a:lnTo>
                    <a:lnTo>
                      <a:pt x="325" y="26"/>
                    </a:lnTo>
                    <a:lnTo>
                      <a:pt x="321" y="26"/>
                    </a:lnTo>
                    <a:lnTo>
                      <a:pt x="317" y="26"/>
                    </a:lnTo>
                    <a:lnTo>
                      <a:pt x="313" y="26"/>
                    </a:lnTo>
                    <a:lnTo>
                      <a:pt x="308" y="26"/>
                    </a:lnTo>
                    <a:lnTo>
                      <a:pt x="306" y="26"/>
                    </a:lnTo>
                    <a:lnTo>
                      <a:pt x="302" y="26"/>
                    </a:lnTo>
                    <a:lnTo>
                      <a:pt x="298" y="29"/>
                    </a:lnTo>
                    <a:lnTo>
                      <a:pt x="296" y="33"/>
                    </a:lnTo>
                    <a:lnTo>
                      <a:pt x="296" y="37"/>
                    </a:lnTo>
                    <a:lnTo>
                      <a:pt x="296" y="39"/>
                    </a:lnTo>
                    <a:lnTo>
                      <a:pt x="296" y="44"/>
                    </a:lnTo>
                    <a:lnTo>
                      <a:pt x="296" y="47"/>
                    </a:lnTo>
                    <a:lnTo>
                      <a:pt x="296" y="51"/>
                    </a:lnTo>
                    <a:lnTo>
                      <a:pt x="296" y="54"/>
                    </a:lnTo>
                    <a:lnTo>
                      <a:pt x="296" y="59"/>
                    </a:lnTo>
                    <a:lnTo>
                      <a:pt x="296" y="64"/>
                    </a:lnTo>
                    <a:lnTo>
                      <a:pt x="296" y="69"/>
                    </a:lnTo>
                    <a:lnTo>
                      <a:pt x="296" y="74"/>
                    </a:lnTo>
                    <a:lnTo>
                      <a:pt x="298" y="78"/>
                    </a:lnTo>
                    <a:lnTo>
                      <a:pt x="298" y="83"/>
                    </a:lnTo>
                    <a:lnTo>
                      <a:pt x="298" y="90"/>
                    </a:lnTo>
                    <a:lnTo>
                      <a:pt x="298" y="93"/>
                    </a:lnTo>
                    <a:lnTo>
                      <a:pt x="296" y="98"/>
                    </a:lnTo>
                    <a:lnTo>
                      <a:pt x="296" y="103"/>
                    </a:lnTo>
                    <a:lnTo>
                      <a:pt x="296" y="108"/>
                    </a:lnTo>
                    <a:lnTo>
                      <a:pt x="292" y="111"/>
                    </a:lnTo>
                    <a:lnTo>
                      <a:pt x="292" y="115"/>
                    </a:lnTo>
                    <a:lnTo>
                      <a:pt x="290" y="119"/>
                    </a:lnTo>
                    <a:lnTo>
                      <a:pt x="288" y="124"/>
                    </a:lnTo>
                    <a:lnTo>
                      <a:pt x="284" y="126"/>
                    </a:lnTo>
                    <a:lnTo>
                      <a:pt x="282" y="131"/>
                    </a:lnTo>
                    <a:lnTo>
                      <a:pt x="276" y="134"/>
                    </a:lnTo>
                    <a:lnTo>
                      <a:pt x="272" y="138"/>
                    </a:lnTo>
                    <a:lnTo>
                      <a:pt x="266" y="138"/>
                    </a:lnTo>
                    <a:lnTo>
                      <a:pt x="260" y="139"/>
                    </a:lnTo>
                    <a:lnTo>
                      <a:pt x="252" y="141"/>
                    </a:lnTo>
                    <a:lnTo>
                      <a:pt x="245" y="142"/>
                    </a:lnTo>
                    <a:lnTo>
                      <a:pt x="241" y="142"/>
                    </a:lnTo>
                    <a:lnTo>
                      <a:pt x="237" y="142"/>
                    </a:lnTo>
                    <a:lnTo>
                      <a:pt x="235" y="142"/>
                    </a:lnTo>
                    <a:lnTo>
                      <a:pt x="229" y="142"/>
                    </a:lnTo>
                    <a:lnTo>
                      <a:pt x="225" y="141"/>
                    </a:lnTo>
                    <a:lnTo>
                      <a:pt x="221" y="141"/>
                    </a:lnTo>
                    <a:lnTo>
                      <a:pt x="215" y="139"/>
                    </a:lnTo>
                    <a:lnTo>
                      <a:pt x="211" y="139"/>
                    </a:lnTo>
                    <a:lnTo>
                      <a:pt x="205" y="138"/>
                    </a:lnTo>
                    <a:lnTo>
                      <a:pt x="201" y="138"/>
                    </a:lnTo>
                    <a:lnTo>
                      <a:pt x="197" y="138"/>
                    </a:lnTo>
                    <a:lnTo>
                      <a:pt x="193" y="138"/>
                    </a:lnTo>
                    <a:lnTo>
                      <a:pt x="187" y="136"/>
                    </a:lnTo>
                    <a:lnTo>
                      <a:pt x="182" y="136"/>
                    </a:lnTo>
                    <a:lnTo>
                      <a:pt x="176" y="134"/>
                    </a:lnTo>
                    <a:lnTo>
                      <a:pt x="170" y="134"/>
                    </a:lnTo>
                    <a:lnTo>
                      <a:pt x="166" y="133"/>
                    </a:lnTo>
                    <a:lnTo>
                      <a:pt x="160" y="131"/>
                    </a:lnTo>
                    <a:lnTo>
                      <a:pt x="156" y="129"/>
                    </a:lnTo>
                    <a:lnTo>
                      <a:pt x="152" y="129"/>
                    </a:lnTo>
                    <a:lnTo>
                      <a:pt x="146" y="126"/>
                    </a:lnTo>
                    <a:lnTo>
                      <a:pt x="142" y="126"/>
                    </a:lnTo>
                    <a:lnTo>
                      <a:pt x="136" y="126"/>
                    </a:lnTo>
                    <a:lnTo>
                      <a:pt x="130" y="124"/>
                    </a:lnTo>
                    <a:lnTo>
                      <a:pt x="124" y="123"/>
                    </a:lnTo>
                    <a:lnTo>
                      <a:pt x="119" y="121"/>
                    </a:lnTo>
                    <a:lnTo>
                      <a:pt x="115" y="119"/>
                    </a:lnTo>
                    <a:lnTo>
                      <a:pt x="111" y="118"/>
                    </a:lnTo>
                    <a:lnTo>
                      <a:pt x="105" y="118"/>
                    </a:lnTo>
                    <a:lnTo>
                      <a:pt x="101" y="116"/>
                    </a:lnTo>
                    <a:lnTo>
                      <a:pt x="97" y="115"/>
                    </a:lnTo>
                    <a:lnTo>
                      <a:pt x="93" y="113"/>
                    </a:lnTo>
                    <a:lnTo>
                      <a:pt x="87" y="113"/>
                    </a:lnTo>
                    <a:lnTo>
                      <a:pt x="81" y="110"/>
                    </a:lnTo>
                    <a:lnTo>
                      <a:pt x="77" y="110"/>
                    </a:lnTo>
                    <a:lnTo>
                      <a:pt x="73" y="108"/>
                    </a:lnTo>
                    <a:lnTo>
                      <a:pt x="69" y="106"/>
                    </a:lnTo>
                    <a:lnTo>
                      <a:pt x="63" y="105"/>
                    </a:lnTo>
                    <a:lnTo>
                      <a:pt x="59" y="105"/>
                    </a:lnTo>
                    <a:lnTo>
                      <a:pt x="56" y="103"/>
                    </a:lnTo>
                    <a:lnTo>
                      <a:pt x="52" y="101"/>
                    </a:lnTo>
                    <a:lnTo>
                      <a:pt x="46" y="101"/>
                    </a:lnTo>
                    <a:lnTo>
                      <a:pt x="42" y="100"/>
                    </a:lnTo>
                    <a:lnTo>
                      <a:pt x="38" y="98"/>
                    </a:lnTo>
                    <a:lnTo>
                      <a:pt x="32" y="97"/>
                    </a:lnTo>
                    <a:lnTo>
                      <a:pt x="26" y="93"/>
                    </a:lnTo>
                    <a:lnTo>
                      <a:pt x="20" y="92"/>
                    </a:lnTo>
                    <a:lnTo>
                      <a:pt x="16" y="90"/>
                    </a:lnTo>
                    <a:lnTo>
                      <a:pt x="10" y="88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32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auto">
              <a:xfrm>
                <a:off x="1374" y="1729"/>
                <a:ext cx="494" cy="211"/>
              </a:xfrm>
              <a:custGeom>
                <a:avLst/>
                <a:gdLst/>
                <a:ahLst/>
                <a:cxnLst>
                  <a:cxn ang="0">
                    <a:pos x="6" y="80"/>
                  </a:cxn>
                  <a:cxn ang="0">
                    <a:pos x="20" y="83"/>
                  </a:cxn>
                  <a:cxn ang="0">
                    <a:pos x="39" y="87"/>
                  </a:cxn>
                  <a:cxn ang="0">
                    <a:pos x="63" y="92"/>
                  </a:cxn>
                  <a:cxn ang="0">
                    <a:pos x="87" y="97"/>
                  </a:cxn>
                  <a:cxn ang="0">
                    <a:pos x="110" y="100"/>
                  </a:cxn>
                  <a:cxn ang="0">
                    <a:pos x="134" y="103"/>
                  </a:cxn>
                  <a:cxn ang="0">
                    <a:pos x="150" y="103"/>
                  </a:cxn>
                  <a:cxn ang="0">
                    <a:pos x="171" y="105"/>
                  </a:cxn>
                  <a:cxn ang="0">
                    <a:pos x="195" y="108"/>
                  </a:cxn>
                  <a:cxn ang="0">
                    <a:pos x="220" y="113"/>
                  </a:cxn>
                  <a:cxn ang="0">
                    <a:pos x="244" y="118"/>
                  </a:cxn>
                  <a:cxn ang="0">
                    <a:pos x="268" y="126"/>
                  </a:cxn>
                  <a:cxn ang="0">
                    <a:pos x="291" y="134"/>
                  </a:cxn>
                  <a:cxn ang="0">
                    <a:pos x="307" y="141"/>
                  </a:cxn>
                  <a:cxn ang="0">
                    <a:pos x="321" y="151"/>
                  </a:cxn>
                  <a:cxn ang="0">
                    <a:pos x="335" y="159"/>
                  </a:cxn>
                  <a:cxn ang="0">
                    <a:pos x="352" y="170"/>
                  </a:cxn>
                  <a:cxn ang="0">
                    <a:pos x="376" y="180"/>
                  </a:cxn>
                  <a:cxn ang="0">
                    <a:pos x="398" y="190"/>
                  </a:cxn>
                  <a:cxn ang="0">
                    <a:pos x="419" y="198"/>
                  </a:cxn>
                  <a:cxn ang="0">
                    <a:pos x="437" y="206"/>
                  </a:cxn>
                  <a:cxn ang="0">
                    <a:pos x="453" y="211"/>
                  </a:cxn>
                  <a:cxn ang="0">
                    <a:pos x="463" y="205"/>
                  </a:cxn>
                  <a:cxn ang="0">
                    <a:pos x="472" y="188"/>
                  </a:cxn>
                  <a:cxn ang="0">
                    <a:pos x="478" y="174"/>
                  </a:cxn>
                  <a:cxn ang="0">
                    <a:pos x="484" y="159"/>
                  </a:cxn>
                  <a:cxn ang="0">
                    <a:pos x="488" y="146"/>
                  </a:cxn>
                  <a:cxn ang="0">
                    <a:pos x="494" y="133"/>
                  </a:cxn>
                  <a:cxn ang="0">
                    <a:pos x="490" y="129"/>
                  </a:cxn>
                  <a:cxn ang="0">
                    <a:pos x="470" y="123"/>
                  </a:cxn>
                  <a:cxn ang="0">
                    <a:pos x="449" y="118"/>
                  </a:cxn>
                  <a:cxn ang="0">
                    <a:pos x="429" y="116"/>
                  </a:cxn>
                  <a:cxn ang="0">
                    <a:pos x="404" y="115"/>
                  </a:cxn>
                  <a:cxn ang="0">
                    <a:pos x="380" y="115"/>
                  </a:cxn>
                  <a:cxn ang="0">
                    <a:pos x="350" y="113"/>
                  </a:cxn>
                  <a:cxn ang="0">
                    <a:pos x="321" y="110"/>
                  </a:cxn>
                  <a:cxn ang="0">
                    <a:pos x="293" y="105"/>
                  </a:cxn>
                  <a:cxn ang="0">
                    <a:pos x="266" y="98"/>
                  </a:cxn>
                  <a:cxn ang="0">
                    <a:pos x="240" y="88"/>
                  </a:cxn>
                  <a:cxn ang="0">
                    <a:pos x="218" y="78"/>
                  </a:cxn>
                  <a:cxn ang="0">
                    <a:pos x="197" y="69"/>
                  </a:cxn>
                  <a:cxn ang="0">
                    <a:pos x="183" y="60"/>
                  </a:cxn>
                  <a:cxn ang="0">
                    <a:pos x="169" y="51"/>
                  </a:cxn>
                  <a:cxn ang="0">
                    <a:pos x="148" y="41"/>
                  </a:cxn>
                  <a:cxn ang="0">
                    <a:pos x="126" y="31"/>
                  </a:cxn>
                  <a:cxn ang="0">
                    <a:pos x="104" y="21"/>
                  </a:cxn>
                  <a:cxn ang="0">
                    <a:pos x="79" y="14"/>
                  </a:cxn>
                  <a:cxn ang="0">
                    <a:pos x="59" y="6"/>
                  </a:cxn>
                  <a:cxn ang="0">
                    <a:pos x="45" y="1"/>
                  </a:cxn>
                  <a:cxn ang="0">
                    <a:pos x="0" y="78"/>
                  </a:cxn>
                </a:cxnLst>
                <a:rect l="0" t="0" r="r" b="b"/>
                <a:pathLst>
                  <a:path w="494" h="211">
                    <a:moveTo>
                      <a:pt x="0" y="78"/>
                    </a:moveTo>
                    <a:lnTo>
                      <a:pt x="0" y="78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2" y="80"/>
                    </a:lnTo>
                    <a:lnTo>
                      <a:pt x="16" y="82"/>
                    </a:lnTo>
                    <a:lnTo>
                      <a:pt x="20" y="83"/>
                    </a:lnTo>
                    <a:lnTo>
                      <a:pt x="24" y="83"/>
                    </a:lnTo>
                    <a:lnTo>
                      <a:pt x="28" y="83"/>
                    </a:lnTo>
                    <a:lnTo>
                      <a:pt x="35" y="85"/>
                    </a:lnTo>
                    <a:lnTo>
                      <a:pt x="39" y="87"/>
                    </a:lnTo>
                    <a:lnTo>
                      <a:pt x="45" y="88"/>
                    </a:lnTo>
                    <a:lnTo>
                      <a:pt x="51" y="88"/>
                    </a:lnTo>
                    <a:lnTo>
                      <a:pt x="57" y="92"/>
                    </a:lnTo>
                    <a:lnTo>
                      <a:pt x="63" y="92"/>
                    </a:lnTo>
                    <a:lnTo>
                      <a:pt x="69" y="93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7" y="97"/>
                    </a:lnTo>
                    <a:lnTo>
                      <a:pt x="94" y="98"/>
                    </a:lnTo>
                    <a:lnTo>
                      <a:pt x="100" y="100"/>
                    </a:lnTo>
                    <a:lnTo>
                      <a:pt x="106" y="100"/>
                    </a:lnTo>
                    <a:lnTo>
                      <a:pt x="110" y="100"/>
                    </a:lnTo>
                    <a:lnTo>
                      <a:pt x="118" y="101"/>
                    </a:lnTo>
                    <a:lnTo>
                      <a:pt x="124" y="101"/>
                    </a:lnTo>
                    <a:lnTo>
                      <a:pt x="128" y="103"/>
                    </a:lnTo>
                    <a:lnTo>
                      <a:pt x="134" y="103"/>
                    </a:lnTo>
                    <a:lnTo>
                      <a:pt x="138" y="103"/>
                    </a:lnTo>
                    <a:lnTo>
                      <a:pt x="144" y="103"/>
                    </a:lnTo>
                    <a:lnTo>
                      <a:pt x="148" y="105"/>
                    </a:lnTo>
                    <a:lnTo>
                      <a:pt x="150" y="103"/>
                    </a:lnTo>
                    <a:lnTo>
                      <a:pt x="155" y="103"/>
                    </a:lnTo>
                    <a:lnTo>
                      <a:pt x="163" y="103"/>
                    </a:lnTo>
                    <a:lnTo>
                      <a:pt x="167" y="105"/>
                    </a:lnTo>
                    <a:lnTo>
                      <a:pt x="171" y="105"/>
                    </a:lnTo>
                    <a:lnTo>
                      <a:pt x="177" y="105"/>
                    </a:lnTo>
                    <a:lnTo>
                      <a:pt x="183" y="105"/>
                    </a:lnTo>
                    <a:lnTo>
                      <a:pt x="189" y="106"/>
                    </a:lnTo>
                    <a:lnTo>
                      <a:pt x="195" y="108"/>
                    </a:lnTo>
                    <a:lnTo>
                      <a:pt x="201" y="108"/>
                    </a:lnTo>
                    <a:lnTo>
                      <a:pt x="207" y="108"/>
                    </a:lnTo>
                    <a:lnTo>
                      <a:pt x="215" y="111"/>
                    </a:lnTo>
                    <a:lnTo>
                      <a:pt x="220" y="113"/>
                    </a:lnTo>
                    <a:lnTo>
                      <a:pt x="226" y="113"/>
                    </a:lnTo>
                    <a:lnTo>
                      <a:pt x="232" y="116"/>
                    </a:lnTo>
                    <a:lnTo>
                      <a:pt x="240" y="116"/>
                    </a:lnTo>
                    <a:lnTo>
                      <a:pt x="244" y="118"/>
                    </a:lnTo>
                    <a:lnTo>
                      <a:pt x="252" y="119"/>
                    </a:lnTo>
                    <a:lnTo>
                      <a:pt x="256" y="121"/>
                    </a:lnTo>
                    <a:lnTo>
                      <a:pt x="264" y="123"/>
                    </a:lnTo>
                    <a:lnTo>
                      <a:pt x="268" y="126"/>
                    </a:lnTo>
                    <a:lnTo>
                      <a:pt x="274" y="128"/>
                    </a:lnTo>
                    <a:lnTo>
                      <a:pt x="281" y="129"/>
                    </a:lnTo>
                    <a:lnTo>
                      <a:pt x="287" y="133"/>
                    </a:lnTo>
                    <a:lnTo>
                      <a:pt x="291" y="134"/>
                    </a:lnTo>
                    <a:lnTo>
                      <a:pt x="297" y="136"/>
                    </a:lnTo>
                    <a:lnTo>
                      <a:pt x="301" y="138"/>
                    </a:lnTo>
                    <a:lnTo>
                      <a:pt x="305" y="141"/>
                    </a:lnTo>
                    <a:lnTo>
                      <a:pt x="307" y="141"/>
                    </a:lnTo>
                    <a:lnTo>
                      <a:pt x="311" y="144"/>
                    </a:lnTo>
                    <a:lnTo>
                      <a:pt x="315" y="146"/>
                    </a:lnTo>
                    <a:lnTo>
                      <a:pt x="317" y="149"/>
                    </a:lnTo>
                    <a:lnTo>
                      <a:pt x="321" y="151"/>
                    </a:lnTo>
                    <a:lnTo>
                      <a:pt x="323" y="152"/>
                    </a:lnTo>
                    <a:lnTo>
                      <a:pt x="327" y="154"/>
                    </a:lnTo>
                    <a:lnTo>
                      <a:pt x="331" y="157"/>
                    </a:lnTo>
                    <a:lnTo>
                      <a:pt x="335" y="159"/>
                    </a:lnTo>
                    <a:lnTo>
                      <a:pt x="339" y="162"/>
                    </a:lnTo>
                    <a:lnTo>
                      <a:pt x="344" y="165"/>
                    </a:lnTo>
                    <a:lnTo>
                      <a:pt x="350" y="169"/>
                    </a:lnTo>
                    <a:lnTo>
                      <a:pt x="352" y="170"/>
                    </a:lnTo>
                    <a:lnTo>
                      <a:pt x="358" y="174"/>
                    </a:lnTo>
                    <a:lnTo>
                      <a:pt x="362" y="175"/>
                    </a:lnTo>
                    <a:lnTo>
                      <a:pt x="370" y="179"/>
                    </a:lnTo>
                    <a:lnTo>
                      <a:pt x="376" y="180"/>
                    </a:lnTo>
                    <a:lnTo>
                      <a:pt x="382" y="183"/>
                    </a:lnTo>
                    <a:lnTo>
                      <a:pt x="388" y="185"/>
                    </a:lnTo>
                    <a:lnTo>
                      <a:pt x="392" y="188"/>
                    </a:lnTo>
                    <a:lnTo>
                      <a:pt x="398" y="190"/>
                    </a:lnTo>
                    <a:lnTo>
                      <a:pt x="402" y="192"/>
                    </a:lnTo>
                    <a:lnTo>
                      <a:pt x="409" y="195"/>
                    </a:lnTo>
                    <a:lnTo>
                      <a:pt x="415" y="198"/>
                    </a:lnTo>
                    <a:lnTo>
                      <a:pt x="419" y="198"/>
                    </a:lnTo>
                    <a:lnTo>
                      <a:pt x="425" y="202"/>
                    </a:lnTo>
                    <a:lnTo>
                      <a:pt x="429" y="203"/>
                    </a:lnTo>
                    <a:lnTo>
                      <a:pt x="433" y="206"/>
                    </a:lnTo>
                    <a:lnTo>
                      <a:pt x="437" y="206"/>
                    </a:lnTo>
                    <a:lnTo>
                      <a:pt x="441" y="206"/>
                    </a:lnTo>
                    <a:lnTo>
                      <a:pt x="443" y="208"/>
                    </a:lnTo>
                    <a:lnTo>
                      <a:pt x="449" y="210"/>
                    </a:lnTo>
                    <a:lnTo>
                      <a:pt x="453" y="211"/>
                    </a:lnTo>
                    <a:lnTo>
                      <a:pt x="457" y="211"/>
                    </a:lnTo>
                    <a:lnTo>
                      <a:pt x="457" y="211"/>
                    </a:lnTo>
                    <a:lnTo>
                      <a:pt x="459" y="208"/>
                    </a:lnTo>
                    <a:lnTo>
                      <a:pt x="463" y="205"/>
                    </a:lnTo>
                    <a:lnTo>
                      <a:pt x="467" y="198"/>
                    </a:lnTo>
                    <a:lnTo>
                      <a:pt x="470" y="195"/>
                    </a:lnTo>
                    <a:lnTo>
                      <a:pt x="470" y="192"/>
                    </a:lnTo>
                    <a:lnTo>
                      <a:pt x="472" y="188"/>
                    </a:lnTo>
                    <a:lnTo>
                      <a:pt x="474" y="185"/>
                    </a:lnTo>
                    <a:lnTo>
                      <a:pt x="474" y="182"/>
                    </a:lnTo>
                    <a:lnTo>
                      <a:pt x="476" y="179"/>
                    </a:lnTo>
                    <a:lnTo>
                      <a:pt x="478" y="174"/>
                    </a:lnTo>
                    <a:lnTo>
                      <a:pt x="480" y="172"/>
                    </a:lnTo>
                    <a:lnTo>
                      <a:pt x="480" y="167"/>
                    </a:lnTo>
                    <a:lnTo>
                      <a:pt x="482" y="164"/>
                    </a:lnTo>
                    <a:lnTo>
                      <a:pt x="484" y="159"/>
                    </a:lnTo>
                    <a:lnTo>
                      <a:pt x="484" y="156"/>
                    </a:lnTo>
                    <a:lnTo>
                      <a:pt x="484" y="152"/>
                    </a:lnTo>
                    <a:lnTo>
                      <a:pt x="486" y="149"/>
                    </a:lnTo>
                    <a:lnTo>
                      <a:pt x="488" y="146"/>
                    </a:lnTo>
                    <a:lnTo>
                      <a:pt x="490" y="142"/>
                    </a:lnTo>
                    <a:lnTo>
                      <a:pt x="490" y="138"/>
                    </a:lnTo>
                    <a:lnTo>
                      <a:pt x="492" y="134"/>
                    </a:lnTo>
                    <a:lnTo>
                      <a:pt x="494" y="133"/>
                    </a:lnTo>
                    <a:lnTo>
                      <a:pt x="494" y="131"/>
                    </a:lnTo>
                    <a:lnTo>
                      <a:pt x="494" y="131"/>
                    </a:lnTo>
                    <a:lnTo>
                      <a:pt x="492" y="129"/>
                    </a:lnTo>
                    <a:lnTo>
                      <a:pt x="490" y="129"/>
                    </a:lnTo>
                    <a:lnTo>
                      <a:pt x="484" y="128"/>
                    </a:lnTo>
                    <a:lnTo>
                      <a:pt x="480" y="126"/>
                    </a:lnTo>
                    <a:lnTo>
                      <a:pt x="474" y="124"/>
                    </a:lnTo>
                    <a:lnTo>
                      <a:pt x="470" y="123"/>
                    </a:lnTo>
                    <a:lnTo>
                      <a:pt x="463" y="121"/>
                    </a:lnTo>
                    <a:lnTo>
                      <a:pt x="457" y="121"/>
                    </a:lnTo>
                    <a:lnTo>
                      <a:pt x="453" y="119"/>
                    </a:lnTo>
                    <a:lnTo>
                      <a:pt x="449" y="118"/>
                    </a:lnTo>
                    <a:lnTo>
                      <a:pt x="443" y="118"/>
                    </a:lnTo>
                    <a:lnTo>
                      <a:pt x="439" y="116"/>
                    </a:lnTo>
                    <a:lnTo>
                      <a:pt x="433" y="116"/>
                    </a:lnTo>
                    <a:lnTo>
                      <a:pt x="429" y="116"/>
                    </a:lnTo>
                    <a:lnTo>
                      <a:pt x="425" y="116"/>
                    </a:lnTo>
                    <a:lnTo>
                      <a:pt x="419" y="116"/>
                    </a:lnTo>
                    <a:lnTo>
                      <a:pt x="413" y="115"/>
                    </a:lnTo>
                    <a:lnTo>
                      <a:pt x="404" y="115"/>
                    </a:lnTo>
                    <a:lnTo>
                      <a:pt x="400" y="115"/>
                    </a:lnTo>
                    <a:lnTo>
                      <a:pt x="392" y="115"/>
                    </a:lnTo>
                    <a:lnTo>
                      <a:pt x="388" y="115"/>
                    </a:lnTo>
                    <a:lnTo>
                      <a:pt x="380" y="115"/>
                    </a:lnTo>
                    <a:lnTo>
                      <a:pt x="374" y="115"/>
                    </a:lnTo>
                    <a:lnTo>
                      <a:pt x="364" y="115"/>
                    </a:lnTo>
                    <a:lnTo>
                      <a:pt x="358" y="115"/>
                    </a:lnTo>
                    <a:lnTo>
                      <a:pt x="350" y="113"/>
                    </a:lnTo>
                    <a:lnTo>
                      <a:pt x="344" y="113"/>
                    </a:lnTo>
                    <a:lnTo>
                      <a:pt x="335" y="113"/>
                    </a:lnTo>
                    <a:lnTo>
                      <a:pt x="327" y="111"/>
                    </a:lnTo>
                    <a:lnTo>
                      <a:pt x="321" y="110"/>
                    </a:lnTo>
                    <a:lnTo>
                      <a:pt x="313" y="110"/>
                    </a:lnTo>
                    <a:lnTo>
                      <a:pt x="307" y="108"/>
                    </a:lnTo>
                    <a:lnTo>
                      <a:pt x="299" y="106"/>
                    </a:lnTo>
                    <a:lnTo>
                      <a:pt x="293" y="105"/>
                    </a:lnTo>
                    <a:lnTo>
                      <a:pt x="285" y="105"/>
                    </a:lnTo>
                    <a:lnTo>
                      <a:pt x="278" y="101"/>
                    </a:lnTo>
                    <a:lnTo>
                      <a:pt x="270" y="100"/>
                    </a:lnTo>
                    <a:lnTo>
                      <a:pt x="266" y="98"/>
                    </a:lnTo>
                    <a:lnTo>
                      <a:pt x="260" y="95"/>
                    </a:lnTo>
                    <a:lnTo>
                      <a:pt x="254" y="93"/>
                    </a:lnTo>
                    <a:lnTo>
                      <a:pt x="246" y="90"/>
                    </a:lnTo>
                    <a:lnTo>
                      <a:pt x="240" y="88"/>
                    </a:lnTo>
                    <a:lnTo>
                      <a:pt x="234" y="85"/>
                    </a:lnTo>
                    <a:lnTo>
                      <a:pt x="228" y="83"/>
                    </a:lnTo>
                    <a:lnTo>
                      <a:pt x="224" y="82"/>
                    </a:lnTo>
                    <a:lnTo>
                      <a:pt x="218" y="78"/>
                    </a:lnTo>
                    <a:lnTo>
                      <a:pt x="213" y="77"/>
                    </a:lnTo>
                    <a:lnTo>
                      <a:pt x="207" y="74"/>
                    </a:lnTo>
                    <a:lnTo>
                      <a:pt x="203" y="72"/>
                    </a:lnTo>
                    <a:lnTo>
                      <a:pt x="197" y="69"/>
                    </a:lnTo>
                    <a:lnTo>
                      <a:pt x="195" y="67"/>
                    </a:lnTo>
                    <a:lnTo>
                      <a:pt x="189" y="64"/>
                    </a:lnTo>
                    <a:lnTo>
                      <a:pt x="185" y="62"/>
                    </a:lnTo>
                    <a:lnTo>
                      <a:pt x="183" y="60"/>
                    </a:lnTo>
                    <a:lnTo>
                      <a:pt x="179" y="59"/>
                    </a:lnTo>
                    <a:lnTo>
                      <a:pt x="175" y="56"/>
                    </a:lnTo>
                    <a:lnTo>
                      <a:pt x="173" y="52"/>
                    </a:lnTo>
                    <a:lnTo>
                      <a:pt x="169" y="51"/>
                    </a:lnTo>
                    <a:lnTo>
                      <a:pt x="163" y="47"/>
                    </a:lnTo>
                    <a:lnTo>
                      <a:pt x="159" y="46"/>
                    </a:lnTo>
                    <a:lnTo>
                      <a:pt x="155" y="42"/>
                    </a:lnTo>
                    <a:lnTo>
                      <a:pt x="148" y="41"/>
                    </a:lnTo>
                    <a:lnTo>
                      <a:pt x="144" y="39"/>
                    </a:lnTo>
                    <a:lnTo>
                      <a:pt x="138" y="36"/>
                    </a:lnTo>
                    <a:lnTo>
                      <a:pt x="132" y="34"/>
                    </a:lnTo>
                    <a:lnTo>
                      <a:pt x="126" y="31"/>
                    </a:lnTo>
                    <a:lnTo>
                      <a:pt x="120" y="29"/>
                    </a:lnTo>
                    <a:lnTo>
                      <a:pt x="114" y="26"/>
                    </a:lnTo>
                    <a:lnTo>
                      <a:pt x="108" y="24"/>
                    </a:lnTo>
                    <a:lnTo>
                      <a:pt x="104" y="21"/>
                    </a:lnTo>
                    <a:lnTo>
                      <a:pt x="98" y="19"/>
                    </a:lnTo>
                    <a:lnTo>
                      <a:pt x="91" y="18"/>
                    </a:lnTo>
                    <a:lnTo>
                      <a:pt x="85" y="14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69" y="10"/>
                    </a:lnTo>
                    <a:lnTo>
                      <a:pt x="63" y="8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auto">
              <a:xfrm>
                <a:off x="1339" y="1619"/>
                <a:ext cx="553" cy="444"/>
              </a:xfrm>
              <a:custGeom>
                <a:avLst/>
                <a:gdLst/>
                <a:ahLst/>
                <a:cxnLst>
                  <a:cxn ang="0">
                    <a:pos x="318" y="357"/>
                  </a:cxn>
                  <a:cxn ang="0">
                    <a:pos x="358" y="349"/>
                  </a:cxn>
                  <a:cxn ang="0">
                    <a:pos x="393" y="333"/>
                  </a:cxn>
                  <a:cxn ang="0">
                    <a:pos x="433" y="305"/>
                  </a:cxn>
                  <a:cxn ang="0">
                    <a:pos x="460" y="277"/>
                  </a:cxn>
                  <a:cxn ang="0">
                    <a:pos x="476" y="248"/>
                  </a:cxn>
                  <a:cxn ang="0">
                    <a:pos x="484" y="215"/>
                  </a:cxn>
                  <a:cxn ang="0">
                    <a:pos x="486" y="182"/>
                  </a:cxn>
                  <a:cxn ang="0">
                    <a:pos x="478" y="149"/>
                  </a:cxn>
                  <a:cxn ang="0">
                    <a:pos x="464" y="118"/>
                  </a:cxn>
                  <a:cxn ang="0">
                    <a:pos x="444" y="92"/>
                  </a:cxn>
                  <a:cxn ang="0">
                    <a:pos x="399" y="59"/>
                  </a:cxn>
                  <a:cxn ang="0">
                    <a:pos x="366" y="42"/>
                  </a:cxn>
                  <a:cxn ang="0">
                    <a:pos x="328" y="33"/>
                  </a:cxn>
                  <a:cxn ang="0">
                    <a:pos x="287" y="29"/>
                  </a:cxn>
                  <a:cxn ang="0">
                    <a:pos x="281" y="6"/>
                  </a:cxn>
                  <a:cxn ang="0">
                    <a:pos x="322" y="3"/>
                  </a:cxn>
                  <a:cxn ang="0">
                    <a:pos x="374" y="13"/>
                  </a:cxn>
                  <a:cxn ang="0">
                    <a:pos x="423" y="33"/>
                  </a:cxn>
                  <a:cxn ang="0">
                    <a:pos x="464" y="59"/>
                  </a:cxn>
                  <a:cxn ang="0">
                    <a:pos x="498" y="90"/>
                  </a:cxn>
                  <a:cxn ang="0">
                    <a:pos x="525" y="126"/>
                  </a:cxn>
                  <a:cxn ang="0">
                    <a:pos x="545" y="169"/>
                  </a:cxn>
                  <a:cxn ang="0">
                    <a:pos x="553" y="211"/>
                  </a:cxn>
                  <a:cxn ang="0">
                    <a:pos x="549" y="256"/>
                  </a:cxn>
                  <a:cxn ang="0">
                    <a:pos x="535" y="298"/>
                  </a:cxn>
                  <a:cxn ang="0">
                    <a:pos x="513" y="338"/>
                  </a:cxn>
                  <a:cxn ang="0">
                    <a:pos x="480" y="372"/>
                  </a:cxn>
                  <a:cxn ang="0">
                    <a:pos x="442" y="400"/>
                  </a:cxn>
                  <a:cxn ang="0">
                    <a:pos x="395" y="423"/>
                  </a:cxn>
                  <a:cxn ang="0">
                    <a:pos x="344" y="438"/>
                  </a:cxn>
                  <a:cxn ang="0">
                    <a:pos x="291" y="444"/>
                  </a:cxn>
                  <a:cxn ang="0">
                    <a:pos x="234" y="441"/>
                  </a:cxn>
                  <a:cxn ang="0">
                    <a:pos x="181" y="431"/>
                  </a:cxn>
                  <a:cxn ang="0">
                    <a:pos x="133" y="413"/>
                  </a:cxn>
                  <a:cxn ang="0">
                    <a:pos x="90" y="387"/>
                  </a:cxn>
                  <a:cxn ang="0">
                    <a:pos x="55" y="356"/>
                  </a:cxn>
                  <a:cxn ang="0">
                    <a:pos x="27" y="318"/>
                  </a:cxn>
                  <a:cxn ang="0">
                    <a:pos x="9" y="279"/>
                  </a:cxn>
                  <a:cxn ang="0">
                    <a:pos x="0" y="234"/>
                  </a:cxn>
                  <a:cxn ang="0">
                    <a:pos x="5" y="190"/>
                  </a:cxn>
                  <a:cxn ang="0">
                    <a:pos x="17" y="149"/>
                  </a:cxn>
                  <a:cxn ang="0">
                    <a:pos x="39" y="110"/>
                  </a:cxn>
                  <a:cxn ang="0">
                    <a:pos x="70" y="75"/>
                  </a:cxn>
                  <a:cxn ang="0">
                    <a:pos x="104" y="47"/>
                  </a:cxn>
                  <a:cxn ang="0">
                    <a:pos x="149" y="24"/>
                  </a:cxn>
                  <a:cxn ang="0">
                    <a:pos x="198" y="8"/>
                  </a:cxn>
                  <a:cxn ang="0">
                    <a:pos x="250" y="0"/>
                  </a:cxn>
                  <a:cxn ang="0">
                    <a:pos x="265" y="21"/>
                  </a:cxn>
                  <a:cxn ang="0">
                    <a:pos x="234" y="33"/>
                  </a:cxn>
                  <a:cxn ang="0">
                    <a:pos x="198" y="42"/>
                  </a:cxn>
                  <a:cxn ang="0">
                    <a:pos x="159" y="61"/>
                  </a:cxn>
                  <a:cxn ang="0">
                    <a:pos x="112" y="98"/>
                  </a:cxn>
                  <a:cxn ang="0">
                    <a:pos x="92" y="124"/>
                  </a:cxn>
                  <a:cxn ang="0">
                    <a:pos x="82" y="154"/>
                  </a:cxn>
                  <a:cxn ang="0">
                    <a:pos x="76" y="185"/>
                  </a:cxn>
                  <a:cxn ang="0">
                    <a:pos x="78" y="218"/>
                  </a:cxn>
                  <a:cxn ang="0">
                    <a:pos x="88" y="251"/>
                  </a:cxn>
                  <a:cxn ang="0">
                    <a:pos x="104" y="280"/>
                  </a:cxn>
                  <a:cxn ang="0">
                    <a:pos x="137" y="312"/>
                  </a:cxn>
                  <a:cxn ang="0">
                    <a:pos x="173" y="336"/>
                  </a:cxn>
                  <a:cxn ang="0">
                    <a:pos x="210" y="351"/>
                  </a:cxn>
                  <a:cxn ang="0">
                    <a:pos x="250" y="359"/>
                  </a:cxn>
                </a:cxnLst>
                <a:rect l="0" t="0" r="r" b="b"/>
                <a:pathLst>
                  <a:path w="553" h="444">
                    <a:moveTo>
                      <a:pt x="283" y="362"/>
                    </a:moveTo>
                    <a:lnTo>
                      <a:pt x="287" y="362"/>
                    </a:lnTo>
                    <a:lnTo>
                      <a:pt x="291" y="362"/>
                    </a:lnTo>
                    <a:lnTo>
                      <a:pt x="297" y="361"/>
                    </a:lnTo>
                    <a:lnTo>
                      <a:pt x="303" y="361"/>
                    </a:lnTo>
                    <a:lnTo>
                      <a:pt x="307" y="359"/>
                    </a:lnTo>
                    <a:lnTo>
                      <a:pt x="311" y="359"/>
                    </a:lnTo>
                    <a:lnTo>
                      <a:pt x="318" y="357"/>
                    </a:lnTo>
                    <a:lnTo>
                      <a:pt x="322" y="357"/>
                    </a:lnTo>
                    <a:lnTo>
                      <a:pt x="328" y="357"/>
                    </a:lnTo>
                    <a:lnTo>
                      <a:pt x="332" y="356"/>
                    </a:lnTo>
                    <a:lnTo>
                      <a:pt x="338" y="354"/>
                    </a:lnTo>
                    <a:lnTo>
                      <a:pt x="342" y="354"/>
                    </a:lnTo>
                    <a:lnTo>
                      <a:pt x="346" y="351"/>
                    </a:lnTo>
                    <a:lnTo>
                      <a:pt x="352" y="351"/>
                    </a:lnTo>
                    <a:lnTo>
                      <a:pt x="358" y="349"/>
                    </a:lnTo>
                    <a:lnTo>
                      <a:pt x="362" y="349"/>
                    </a:lnTo>
                    <a:lnTo>
                      <a:pt x="366" y="346"/>
                    </a:lnTo>
                    <a:lnTo>
                      <a:pt x="370" y="344"/>
                    </a:lnTo>
                    <a:lnTo>
                      <a:pt x="374" y="343"/>
                    </a:lnTo>
                    <a:lnTo>
                      <a:pt x="381" y="341"/>
                    </a:lnTo>
                    <a:lnTo>
                      <a:pt x="385" y="338"/>
                    </a:lnTo>
                    <a:lnTo>
                      <a:pt x="387" y="336"/>
                    </a:lnTo>
                    <a:lnTo>
                      <a:pt x="393" y="333"/>
                    </a:lnTo>
                    <a:lnTo>
                      <a:pt x="397" y="333"/>
                    </a:lnTo>
                    <a:lnTo>
                      <a:pt x="399" y="330"/>
                    </a:lnTo>
                    <a:lnTo>
                      <a:pt x="403" y="328"/>
                    </a:lnTo>
                    <a:lnTo>
                      <a:pt x="409" y="325"/>
                    </a:lnTo>
                    <a:lnTo>
                      <a:pt x="411" y="323"/>
                    </a:lnTo>
                    <a:lnTo>
                      <a:pt x="419" y="316"/>
                    </a:lnTo>
                    <a:lnTo>
                      <a:pt x="427" y="312"/>
                    </a:lnTo>
                    <a:lnTo>
                      <a:pt x="433" y="305"/>
                    </a:lnTo>
                    <a:lnTo>
                      <a:pt x="439" y="300"/>
                    </a:lnTo>
                    <a:lnTo>
                      <a:pt x="444" y="297"/>
                    </a:lnTo>
                    <a:lnTo>
                      <a:pt x="446" y="293"/>
                    </a:lnTo>
                    <a:lnTo>
                      <a:pt x="450" y="290"/>
                    </a:lnTo>
                    <a:lnTo>
                      <a:pt x="452" y="289"/>
                    </a:lnTo>
                    <a:lnTo>
                      <a:pt x="454" y="284"/>
                    </a:lnTo>
                    <a:lnTo>
                      <a:pt x="458" y="280"/>
                    </a:lnTo>
                    <a:lnTo>
                      <a:pt x="460" y="277"/>
                    </a:lnTo>
                    <a:lnTo>
                      <a:pt x="464" y="274"/>
                    </a:lnTo>
                    <a:lnTo>
                      <a:pt x="464" y="269"/>
                    </a:lnTo>
                    <a:lnTo>
                      <a:pt x="466" y="266"/>
                    </a:lnTo>
                    <a:lnTo>
                      <a:pt x="468" y="262"/>
                    </a:lnTo>
                    <a:lnTo>
                      <a:pt x="472" y="259"/>
                    </a:lnTo>
                    <a:lnTo>
                      <a:pt x="474" y="256"/>
                    </a:lnTo>
                    <a:lnTo>
                      <a:pt x="474" y="251"/>
                    </a:lnTo>
                    <a:lnTo>
                      <a:pt x="476" y="248"/>
                    </a:lnTo>
                    <a:lnTo>
                      <a:pt x="478" y="243"/>
                    </a:lnTo>
                    <a:lnTo>
                      <a:pt x="478" y="239"/>
                    </a:lnTo>
                    <a:lnTo>
                      <a:pt x="478" y="236"/>
                    </a:lnTo>
                    <a:lnTo>
                      <a:pt x="480" y="231"/>
                    </a:lnTo>
                    <a:lnTo>
                      <a:pt x="482" y="228"/>
                    </a:lnTo>
                    <a:lnTo>
                      <a:pt x="484" y="223"/>
                    </a:lnTo>
                    <a:lnTo>
                      <a:pt x="484" y="218"/>
                    </a:lnTo>
                    <a:lnTo>
                      <a:pt x="484" y="215"/>
                    </a:lnTo>
                    <a:lnTo>
                      <a:pt x="486" y="211"/>
                    </a:lnTo>
                    <a:lnTo>
                      <a:pt x="486" y="207"/>
                    </a:lnTo>
                    <a:lnTo>
                      <a:pt x="486" y="203"/>
                    </a:lnTo>
                    <a:lnTo>
                      <a:pt x="486" y="198"/>
                    </a:lnTo>
                    <a:lnTo>
                      <a:pt x="488" y="193"/>
                    </a:lnTo>
                    <a:lnTo>
                      <a:pt x="486" y="190"/>
                    </a:lnTo>
                    <a:lnTo>
                      <a:pt x="486" y="185"/>
                    </a:lnTo>
                    <a:lnTo>
                      <a:pt x="486" y="182"/>
                    </a:lnTo>
                    <a:lnTo>
                      <a:pt x="486" y="177"/>
                    </a:lnTo>
                    <a:lnTo>
                      <a:pt x="484" y="172"/>
                    </a:lnTo>
                    <a:lnTo>
                      <a:pt x="484" y="169"/>
                    </a:lnTo>
                    <a:lnTo>
                      <a:pt x="484" y="164"/>
                    </a:lnTo>
                    <a:lnTo>
                      <a:pt x="482" y="161"/>
                    </a:lnTo>
                    <a:lnTo>
                      <a:pt x="480" y="157"/>
                    </a:lnTo>
                    <a:lnTo>
                      <a:pt x="478" y="152"/>
                    </a:lnTo>
                    <a:lnTo>
                      <a:pt x="478" y="149"/>
                    </a:lnTo>
                    <a:lnTo>
                      <a:pt x="478" y="144"/>
                    </a:lnTo>
                    <a:lnTo>
                      <a:pt x="476" y="141"/>
                    </a:lnTo>
                    <a:lnTo>
                      <a:pt x="474" y="138"/>
                    </a:lnTo>
                    <a:lnTo>
                      <a:pt x="474" y="134"/>
                    </a:lnTo>
                    <a:lnTo>
                      <a:pt x="472" y="129"/>
                    </a:lnTo>
                    <a:lnTo>
                      <a:pt x="468" y="126"/>
                    </a:lnTo>
                    <a:lnTo>
                      <a:pt x="466" y="121"/>
                    </a:lnTo>
                    <a:lnTo>
                      <a:pt x="464" y="118"/>
                    </a:lnTo>
                    <a:lnTo>
                      <a:pt x="464" y="116"/>
                    </a:lnTo>
                    <a:lnTo>
                      <a:pt x="460" y="111"/>
                    </a:lnTo>
                    <a:lnTo>
                      <a:pt x="458" y="108"/>
                    </a:lnTo>
                    <a:lnTo>
                      <a:pt x="454" y="105"/>
                    </a:lnTo>
                    <a:lnTo>
                      <a:pt x="452" y="102"/>
                    </a:lnTo>
                    <a:lnTo>
                      <a:pt x="450" y="98"/>
                    </a:lnTo>
                    <a:lnTo>
                      <a:pt x="446" y="93"/>
                    </a:lnTo>
                    <a:lnTo>
                      <a:pt x="444" y="92"/>
                    </a:lnTo>
                    <a:lnTo>
                      <a:pt x="439" y="88"/>
                    </a:lnTo>
                    <a:lnTo>
                      <a:pt x="433" y="83"/>
                    </a:lnTo>
                    <a:lnTo>
                      <a:pt x="427" y="77"/>
                    </a:lnTo>
                    <a:lnTo>
                      <a:pt x="419" y="72"/>
                    </a:lnTo>
                    <a:lnTo>
                      <a:pt x="411" y="65"/>
                    </a:lnTo>
                    <a:lnTo>
                      <a:pt x="409" y="64"/>
                    </a:lnTo>
                    <a:lnTo>
                      <a:pt x="403" y="61"/>
                    </a:lnTo>
                    <a:lnTo>
                      <a:pt x="399" y="59"/>
                    </a:lnTo>
                    <a:lnTo>
                      <a:pt x="397" y="56"/>
                    </a:lnTo>
                    <a:lnTo>
                      <a:pt x="393" y="54"/>
                    </a:lnTo>
                    <a:lnTo>
                      <a:pt x="387" y="51"/>
                    </a:lnTo>
                    <a:lnTo>
                      <a:pt x="385" y="51"/>
                    </a:lnTo>
                    <a:lnTo>
                      <a:pt x="381" y="47"/>
                    </a:lnTo>
                    <a:lnTo>
                      <a:pt x="374" y="46"/>
                    </a:lnTo>
                    <a:lnTo>
                      <a:pt x="370" y="44"/>
                    </a:lnTo>
                    <a:lnTo>
                      <a:pt x="366" y="42"/>
                    </a:lnTo>
                    <a:lnTo>
                      <a:pt x="362" y="42"/>
                    </a:lnTo>
                    <a:lnTo>
                      <a:pt x="358" y="39"/>
                    </a:lnTo>
                    <a:lnTo>
                      <a:pt x="352" y="38"/>
                    </a:lnTo>
                    <a:lnTo>
                      <a:pt x="346" y="38"/>
                    </a:lnTo>
                    <a:lnTo>
                      <a:pt x="342" y="36"/>
                    </a:lnTo>
                    <a:lnTo>
                      <a:pt x="338" y="34"/>
                    </a:lnTo>
                    <a:lnTo>
                      <a:pt x="332" y="33"/>
                    </a:lnTo>
                    <a:lnTo>
                      <a:pt x="328" y="33"/>
                    </a:lnTo>
                    <a:lnTo>
                      <a:pt x="322" y="33"/>
                    </a:lnTo>
                    <a:lnTo>
                      <a:pt x="318" y="31"/>
                    </a:lnTo>
                    <a:lnTo>
                      <a:pt x="311" y="29"/>
                    </a:lnTo>
                    <a:lnTo>
                      <a:pt x="307" y="29"/>
                    </a:lnTo>
                    <a:lnTo>
                      <a:pt x="303" y="29"/>
                    </a:lnTo>
                    <a:lnTo>
                      <a:pt x="297" y="29"/>
                    </a:lnTo>
                    <a:lnTo>
                      <a:pt x="291" y="29"/>
                    </a:lnTo>
                    <a:lnTo>
                      <a:pt x="287" y="29"/>
                    </a:lnTo>
                    <a:lnTo>
                      <a:pt x="283" y="29"/>
                    </a:lnTo>
                    <a:lnTo>
                      <a:pt x="281" y="29"/>
                    </a:lnTo>
                    <a:lnTo>
                      <a:pt x="281" y="24"/>
                    </a:lnTo>
                    <a:lnTo>
                      <a:pt x="281" y="21"/>
                    </a:lnTo>
                    <a:lnTo>
                      <a:pt x="281" y="16"/>
                    </a:lnTo>
                    <a:lnTo>
                      <a:pt x="281" y="13"/>
                    </a:lnTo>
                    <a:lnTo>
                      <a:pt x="281" y="10"/>
                    </a:lnTo>
                    <a:lnTo>
                      <a:pt x="281" y="6"/>
                    </a:lnTo>
                    <a:lnTo>
                      <a:pt x="281" y="3"/>
                    </a:lnTo>
                    <a:lnTo>
                      <a:pt x="281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6" y="1"/>
                    </a:lnTo>
                    <a:lnTo>
                      <a:pt x="322" y="3"/>
                    </a:lnTo>
                    <a:lnTo>
                      <a:pt x="330" y="3"/>
                    </a:lnTo>
                    <a:lnTo>
                      <a:pt x="336" y="5"/>
                    </a:lnTo>
                    <a:lnTo>
                      <a:pt x="342" y="5"/>
                    </a:lnTo>
                    <a:lnTo>
                      <a:pt x="348" y="6"/>
                    </a:lnTo>
                    <a:lnTo>
                      <a:pt x="354" y="8"/>
                    </a:lnTo>
                    <a:lnTo>
                      <a:pt x="360" y="10"/>
                    </a:lnTo>
                    <a:lnTo>
                      <a:pt x="368" y="11"/>
                    </a:lnTo>
                    <a:lnTo>
                      <a:pt x="374" y="13"/>
                    </a:lnTo>
                    <a:lnTo>
                      <a:pt x="381" y="16"/>
                    </a:lnTo>
                    <a:lnTo>
                      <a:pt x="387" y="18"/>
                    </a:lnTo>
                    <a:lnTo>
                      <a:pt x="393" y="20"/>
                    </a:lnTo>
                    <a:lnTo>
                      <a:pt x="397" y="21"/>
                    </a:lnTo>
                    <a:lnTo>
                      <a:pt x="403" y="24"/>
                    </a:lnTo>
                    <a:lnTo>
                      <a:pt x="411" y="26"/>
                    </a:lnTo>
                    <a:lnTo>
                      <a:pt x="415" y="29"/>
                    </a:lnTo>
                    <a:lnTo>
                      <a:pt x="423" y="33"/>
                    </a:lnTo>
                    <a:lnTo>
                      <a:pt x="427" y="36"/>
                    </a:lnTo>
                    <a:lnTo>
                      <a:pt x="433" y="38"/>
                    </a:lnTo>
                    <a:lnTo>
                      <a:pt x="437" y="42"/>
                    </a:lnTo>
                    <a:lnTo>
                      <a:pt x="444" y="44"/>
                    </a:lnTo>
                    <a:lnTo>
                      <a:pt x="448" y="47"/>
                    </a:lnTo>
                    <a:lnTo>
                      <a:pt x="454" y="51"/>
                    </a:lnTo>
                    <a:lnTo>
                      <a:pt x="458" y="54"/>
                    </a:lnTo>
                    <a:lnTo>
                      <a:pt x="464" y="59"/>
                    </a:lnTo>
                    <a:lnTo>
                      <a:pt x="468" y="62"/>
                    </a:lnTo>
                    <a:lnTo>
                      <a:pt x="474" y="65"/>
                    </a:lnTo>
                    <a:lnTo>
                      <a:pt x="478" y="70"/>
                    </a:lnTo>
                    <a:lnTo>
                      <a:pt x="482" y="74"/>
                    </a:lnTo>
                    <a:lnTo>
                      <a:pt x="486" y="77"/>
                    </a:lnTo>
                    <a:lnTo>
                      <a:pt x="490" y="82"/>
                    </a:lnTo>
                    <a:lnTo>
                      <a:pt x="494" y="85"/>
                    </a:lnTo>
                    <a:lnTo>
                      <a:pt x="498" y="90"/>
                    </a:lnTo>
                    <a:lnTo>
                      <a:pt x="502" y="93"/>
                    </a:lnTo>
                    <a:lnTo>
                      <a:pt x="507" y="98"/>
                    </a:lnTo>
                    <a:lnTo>
                      <a:pt x="509" y="103"/>
                    </a:lnTo>
                    <a:lnTo>
                      <a:pt x="513" y="106"/>
                    </a:lnTo>
                    <a:lnTo>
                      <a:pt x="515" y="111"/>
                    </a:lnTo>
                    <a:lnTo>
                      <a:pt x="519" y="116"/>
                    </a:lnTo>
                    <a:lnTo>
                      <a:pt x="521" y="121"/>
                    </a:lnTo>
                    <a:lnTo>
                      <a:pt x="525" y="126"/>
                    </a:lnTo>
                    <a:lnTo>
                      <a:pt x="527" y="131"/>
                    </a:lnTo>
                    <a:lnTo>
                      <a:pt x="531" y="138"/>
                    </a:lnTo>
                    <a:lnTo>
                      <a:pt x="533" y="141"/>
                    </a:lnTo>
                    <a:lnTo>
                      <a:pt x="535" y="147"/>
                    </a:lnTo>
                    <a:lnTo>
                      <a:pt x="537" y="152"/>
                    </a:lnTo>
                    <a:lnTo>
                      <a:pt x="541" y="157"/>
                    </a:lnTo>
                    <a:lnTo>
                      <a:pt x="543" y="161"/>
                    </a:lnTo>
                    <a:lnTo>
                      <a:pt x="545" y="169"/>
                    </a:lnTo>
                    <a:lnTo>
                      <a:pt x="545" y="172"/>
                    </a:lnTo>
                    <a:lnTo>
                      <a:pt x="547" y="179"/>
                    </a:lnTo>
                    <a:lnTo>
                      <a:pt x="549" y="184"/>
                    </a:lnTo>
                    <a:lnTo>
                      <a:pt x="549" y="188"/>
                    </a:lnTo>
                    <a:lnTo>
                      <a:pt x="549" y="193"/>
                    </a:lnTo>
                    <a:lnTo>
                      <a:pt x="551" y="200"/>
                    </a:lnTo>
                    <a:lnTo>
                      <a:pt x="551" y="205"/>
                    </a:lnTo>
                    <a:lnTo>
                      <a:pt x="553" y="211"/>
                    </a:lnTo>
                    <a:lnTo>
                      <a:pt x="553" y="218"/>
                    </a:lnTo>
                    <a:lnTo>
                      <a:pt x="553" y="223"/>
                    </a:lnTo>
                    <a:lnTo>
                      <a:pt x="553" y="228"/>
                    </a:lnTo>
                    <a:lnTo>
                      <a:pt x="553" y="234"/>
                    </a:lnTo>
                    <a:lnTo>
                      <a:pt x="551" y="239"/>
                    </a:lnTo>
                    <a:lnTo>
                      <a:pt x="551" y="246"/>
                    </a:lnTo>
                    <a:lnTo>
                      <a:pt x="549" y="251"/>
                    </a:lnTo>
                    <a:lnTo>
                      <a:pt x="549" y="256"/>
                    </a:lnTo>
                    <a:lnTo>
                      <a:pt x="549" y="261"/>
                    </a:lnTo>
                    <a:lnTo>
                      <a:pt x="547" y="267"/>
                    </a:lnTo>
                    <a:lnTo>
                      <a:pt x="545" y="272"/>
                    </a:lnTo>
                    <a:lnTo>
                      <a:pt x="545" y="279"/>
                    </a:lnTo>
                    <a:lnTo>
                      <a:pt x="543" y="284"/>
                    </a:lnTo>
                    <a:lnTo>
                      <a:pt x="541" y="289"/>
                    </a:lnTo>
                    <a:lnTo>
                      <a:pt x="537" y="293"/>
                    </a:lnTo>
                    <a:lnTo>
                      <a:pt x="535" y="298"/>
                    </a:lnTo>
                    <a:lnTo>
                      <a:pt x="533" y="303"/>
                    </a:lnTo>
                    <a:lnTo>
                      <a:pt x="531" y="310"/>
                    </a:lnTo>
                    <a:lnTo>
                      <a:pt x="527" y="315"/>
                    </a:lnTo>
                    <a:lnTo>
                      <a:pt x="525" y="318"/>
                    </a:lnTo>
                    <a:lnTo>
                      <a:pt x="521" y="323"/>
                    </a:lnTo>
                    <a:lnTo>
                      <a:pt x="519" y="328"/>
                    </a:lnTo>
                    <a:lnTo>
                      <a:pt x="515" y="333"/>
                    </a:lnTo>
                    <a:lnTo>
                      <a:pt x="513" y="338"/>
                    </a:lnTo>
                    <a:lnTo>
                      <a:pt x="509" y="343"/>
                    </a:lnTo>
                    <a:lnTo>
                      <a:pt x="507" y="348"/>
                    </a:lnTo>
                    <a:lnTo>
                      <a:pt x="502" y="351"/>
                    </a:lnTo>
                    <a:lnTo>
                      <a:pt x="498" y="356"/>
                    </a:lnTo>
                    <a:lnTo>
                      <a:pt x="492" y="359"/>
                    </a:lnTo>
                    <a:lnTo>
                      <a:pt x="490" y="364"/>
                    </a:lnTo>
                    <a:lnTo>
                      <a:pt x="484" y="367"/>
                    </a:lnTo>
                    <a:lnTo>
                      <a:pt x="480" y="372"/>
                    </a:lnTo>
                    <a:lnTo>
                      <a:pt x="476" y="376"/>
                    </a:lnTo>
                    <a:lnTo>
                      <a:pt x="472" y="380"/>
                    </a:lnTo>
                    <a:lnTo>
                      <a:pt x="466" y="384"/>
                    </a:lnTo>
                    <a:lnTo>
                      <a:pt x="464" y="387"/>
                    </a:lnTo>
                    <a:lnTo>
                      <a:pt x="458" y="390"/>
                    </a:lnTo>
                    <a:lnTo>
                      <a:pt x="452" y="395"/>
                    </a:lnTo>
                    <a:lnTo>
                      <a:pt x="446" y="397"/>
                    </a:lnTo>
                    <a:lnTo>
                      <a:pt x="442" y="400"/>
                    </a:lnTo>
                    <a:lnTo>
                      <a:pt x="435" y="403"/>
                    </a:lnTo>
                    <a:lnTo>
                      <a:pt x="431" y="407"/>
                    </a:lnTo>
                    <a:lnTo>
                      <a:pt x="425" y="408"/>
                    </a:lnTo>
                    <a:lnTo>
                      <a:pt x="419" y="413"/>
                    </a:lnTo>
                    <a:lnTo>
                      <a:pt x="413" y="415"/>
                    </a:lnTo>
                    <a:lnTo>
                      <a:pt x="407" y="418"/>
                    </a:lnTo>
                    <a:lnTo>
                      <a:pt x="401" y="420"/>
                    </a:lnTo>
                    <a:lnTo>
                      <a:pt x="395" y="423"/>
                    </a:lnTo>
                    <a:lnTo>
                      <a:pt x="389" y="425"/>
                    </a:lnTo>
                    <a:lnTo>
                      <a:pt x="385" y="428"/>
                    </a:lnTo>
                    <a:lnTo>
                      <a:pt x="376" y="430"/>
                    </a:lnTo>
                    <a:lnTo>
                      <a:pt x="370" y="431"/>
                    </a:lnTo>
                    <a:lnTo>
                      <a:pt x="364" y="433"/>
                    </a:lnTo>
                    <a:lnTo>
                      <a:pt x="358" y="436"/>
                    </a:lnTo>
                    <a:lnTo>
                      <a:pt x="352" y="436"/>
                    </a:lnTo>
                    <a:lnTo>
                      <a:pt x="344" y="438"/>
                    </a:lnTo>
                    <a:lnTo>
                      <a:pt x="338" y="439"/>
                    </a:lnTo>
                    <a:lnTo>
                      <a:pt x="332" y="439"/>
                    </a:lnTo>
                    <a:lnTo>
                      <a:pt x="326" y="441"/>
                    </a:lnTo>
                    <a:lnTo>
                      <a:pt x="318" y="441"/>
                    </a:lnTo>
                    <a:lnTo>
                      <a:pt x="311" y="443"/>
                    </a:lnTo>
                    <a:lnTo>
                      <a:pt x="303" y="444"/>
                    </a:lnTo>
                    <a:lnTo>
                      <a:pt x="297" y="444"/>
                    </a:lnTo>
                    <a:lnTo>
                      <a:pt x="291" y="444"/>
                    </a:lnTo>
                    <a:lnTo>
                      <a:pt x="285" y="444"/>
                    </a:lnTo>
                    <a:lnTo>
                      <a:pt x="277" y="444"/>
                    </a:lnTo>
                    <a:lnTo>
                      <a:pt x="269" y="444"/>
                    </a:lnTo>
                    <a:lnTo>
                      <a:pt x="263" y="444"/>
                    </a:lnTo>
                    <a:lnTo>
                      <a:pt x="255" y="444"/>
                    </a:lnTo>
                    <a:lnTo>
                      <a:pt x="248" y="444"/>
                    </a:lnTo>
                    <a:lnTo>
                      <a:pt x="240" y="443"/>
                    </a:lnTo>
                    <a:lnTo>
                      <a:pt x="234" y="441"/>
                    </a:lnTo>
                    <a:lnTo>
                      <a:pt x="226" y="441"/>
                    </a:lnTo>
                    <a:lnTo>
                      <a:pt x="220" y="439"/>
                    </a:lnTo>
                    <a:lnTo>
                      <a:pt x="214" y="439"/>
                    </a:lnTo>
                    <a:lnTo>
                      <a:pt x="208" y="438"/>
                    </a:lnTo>
                    <a:lnTo>
                      <a:pt x="202" y="436"/>
                    </a:lnTo>
                    <a:lnTo>
                      <a:pt x="196" y="436"/>
                    </a:lnTo>
                    <a:lnTo>
                      <a:pt x="187" y="433"/>
                    </a:lnTo>
                    <a:lnTo>
                      <a:pt x="181" y="431"/>
                    </a:lnTo>
                    <a:lnTo>
                      <a:pt x="175" y="430"/>
                    </a:lnTo>
                    <a:lnTo>
                      <a:pt x="169" y="428"/>
                    </a:lnTo>
                    <a:lnTo>
                      <a:pt x="163" y="425"/>
                    </a:lnTo>
                    <a:lnTo>
                      <a:pt x="157" y="423"/>
                    </a:lnTo>
                    <a:lnTo>
                      <a:pt x="151" y="420"/>
                    </a:lnTo>
                    <a:lnTo>
                      <a:pt x="145" y="418"/>
                    </a:lnTo>
                    <a:lnTo>
                      <a:pt x="139" y="415"/>
                    </a:lnTo>
                    <a:lnTo>
                      <a:pt x="133" y="413"/>
                    </a:lnTo>
                    <a:lnTo>
                      <a:pt x="129" y="408"/>
                    </a:lnTo>
                    <a:lnTo>
                      <a:pt x="122" y="407"/>
                    </a:lnTo>
                    <a:lnTo>
                      <a:pt x="116" y="403"/>
                    </a:lnTo>
                    <a:lnTo>
                      <a:pt x="112" y="400"/>
                    </a:lnTo>
                    <a:lnTo>
                      <a:pt x="104" y="397"/>
                    </a:lnTo>
                    <a:lnTo>
                      <a:pt x="102" y="395"/>
                    </a:lnTo>
                    <a:lnTo>
                      <a:pt x="96" y="390"/>
                    </a:lnTo>
                    <a:lnTo>
                      <a:pt x="90" y="387"/>
                    </a:lnTo>
                    <a:lnTo>
                      <a:pt x="88" y="384"/>
                    </a:lnTo>
                    <a:lnTo>
                      <a:pt x="82" y="380"/>
                    </a:lnTo>
                    <a:lnTo>
                      <a:pt x="78" y="376"/>
                    </a:lnTo>
                    <a:lnTo>
                      <a:pt x="72" y="372"/>
                    </a:lnTo>
                    <a:lnTo>
                      <a:pt x="68" y="367"/>
                    </a:lnTo>
                    <a:lnTo>
                      <a:pt x="63" y="364"/>
                    </a:lnTo>
                    <a:lnTo>
                      <a:pt x="59" y="359"/>
                    </a:lnTo>
                    <a:lnTo>
                      <a:pt x="55" y="356"/>
                    </a:lnTo>
                    <a:lnTo>
                      <a:pt x="51" y="351"/>
                    </a:lnTo>
                    <a:lnTo>
                      <a:pt x="47" y="348"/>
                    </a:lnTo>
                    <a:lnTo>
                      <a:pt x="43" y="343"/>
                    </a:lnTo>
                    <a:lnTo>
                      <a:pt x="41" y="338"/>
                    </a:lnTo>
                    <a:lnTo>
                      <a:pt x="37" y="333"/>
                    </a:lnTo>
                    <a:lnTo>
                      <a:pt x="35" y="328"/>
                    </a:lnTo>
                    <a:lnTo>
                      <a:pt x="31" y="323"/>
                    </a:lnTo>
                    <a:lnTo>
                      <a:pt x="27" y="318"/>
                    </a:lnTo>
                    <a:lnTo>
                      <a:pt x="25" y="315"/>
                    </a:lnTo>
                    <a:lnTo>
                      <a:pt x="23" y="310"/>
                    </a:lnTo>
                    <a:lnTo>
                      <a:pt x="21" y="303"/>
                    </a:lnTo>
                    <a:lnTo>
                      <a:pt x="17" y="298"/>
                    </a:lnTo>
                    <a:lnTo>
                      <a:pt x="15" y="293"/>
                    </a:lnTo>
                    <a:lnTo>
                      <a:pt x="13" y="289"/>
                    </a:lnTo>
                    <a:lnTo>
                      <a:pt x="11" y="284"/>
                    </a:lnTo>
                    <a:lnTo>
                      <a:pt x="9" y="279"/>
                    </a:lnTo>
                    <a:lnTo>
                      <a:pt x="7" y="272"/>
                    </a:lnTo>
                    <a:lnTo>
                      <a:pt x="7" y="267"/>
                    </a:lnTo>
                    <a:lnTo>
                      <a:pt x="5" y="261"/>
                    </a:lnTo>
                    <a:lnTo>
                      <a:pt x="5" y="256"/>
                    </a:lnTo>
                    <a:lnTo>
                      <a:pt x="3" y="251"/>
                    </a:lnTo>
                    <a:lnTo>
                      <a:pt x="3" y="246"/>
                    </a:lnTo>
                    <a:lnTo>
                      <a:pt x="0" y="239"/>
                    </a:lnTo>
                    <a:lnTo>
                      <a:pt x="0" y="234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0" y="218"/>
                    </a:lnTo>
                    <a:lnTo>
                      <a:pt x="0" y="211"/>
                    </a:lnTo>
                    <a:lnTo>
                      <a:pt x="0" y="205"/>
                    </a:lnTo>
                    <a:lnTo>
                      <a:pt x="3" y="200"/>
                    </a:lnTo>
                    <a:lnTo>
                      <a:pt x="3" y="193"/>
                    </a:lnTo>
                    <a:lnTo>
                      <a:pt x="5" y="190"/>
                    </a:lnTo>
                    <a:lnTo>
                      <a:pt x="5" y="184"/>
                    </a:lnTo>
                    <a:lnTo>
                      <a:pt x="7" y="179"/>
                    </a:lnTo>
                    <a:lnTo>
                      <a:pt x="7" y="174"/>
                    </a:lnTo>
                    <a:lnTo>
                      <a:pt x="9" y="169"/>
                    </a:lnTo>
                    <a:lnTo>
                      <a:pt x="11" y="162"/>
                    </a:lnTo>
                    <a:lnTo>
                      <a:pt x="13" y="157"/>
                    </a:lnTo>
                    <a:lnTo>
                      <a:pt x="15" y="152"/>
                    </a:lnTo>
                    <a:lnTo>
                      <a:pt x="17" y="149"/>
                    </a:lnTo>
                    <a:lnTo>
                      <a:pt x="21" y="143"/>
                    </a:lnTo>
                    <a:lnTo>
                      <a:pt x="21" y="139"/>
                    </a:lnTo>
                    <a:lnTo>
                      <a:pt x="25" y="133"/>
                    </a:lnTo>
                    <a:lnTo>
                      <a:pt x="25" y="128"/>
                    </a:lnTo>
                    <a:lnTo>
                      <a:pt x="29" y="123"/>
                    </a:lnTo>
                    <a:lnTo>
                      <a:pt x="33" y="118"/>
                    </a:lnTo>
                    <a:lnTo>
                      <a:pt x="35" y="115"/>
                    </a:lnTo>
                    <a:lnTo>
                      <a:pt x="39" y="110"/>
                    </a:lnTo>
                    <a:lnTo>
                      <a:pt x="41" y="105"/>
                    </a:lnTo>
                    <a:lnTo>
                      <a:pt x="47" y="102"/>
                    </a:lnTo>
                    <a:lnTo>
                      <a:pt x="47" y="97"/>
                    </a:lnTo>
                    <a:lnTo>
                      <a:pt x="51" y="92"/>
                    </a:lnTo>
                    <a:lnTo>
                      <a:pt x="57" y="87"/>
                    </a:lnTo>
                    <a:lnTo>
                      <a:pt x="61" y="83"/>
                    </a:lnTo>
                    <a:lnTo>
                      <a:pt x="66" y="80"/>
                    </a:lnTo>
                    <a:lnTo>
                      <a:pt x="70" y="75"/>
                    </a:lnTo>
                    <a:lnTo>
                      <a:pt x="74" y="72"/>
                    </a:lnTo>
                    <a:lnTo>
                      <a:pt x="78" y="70"/>
                    </a:lnTo>
                    <a:lnTo>
                      <a:pt x="82" y="65"/>
                    </a:lnTo>
                    <a:lnTo>
                      <a:pt x="88" y="61"/>
                    </a:lnTo>
                    <a:lnTo>
                      <a:pt x="90" y="57"/>
                    </a:lnTo>
                    <a:lnTo>
                      <a:pt x="96" y="54"/>
                    </a:lnTo>
                    <a:lnTo>
                      <a:pt x="100" y="51"/>
                    </a:lnTo>
                    <a:lnTo>
                      <a:pt x="104" y="47"/>
                    </a:lnTo>
                    <a:lnTo>
                      <a:pt x="112" y="44"/>
                    </a:lnTo>
                    <a:lnTo>
                      <a:pt x="116" y="42"/>
                    </a:lnTo>
                    <a:lnTo>
                      <a:pt x="122" y="38"/>
                    </a:lnTo>
                    <a:lnTo>
                      <a:pt x="129" y="36"/>
                    </a:lnTo>
                    <a:lnTo>
                      <a:pt x="133" y="33"/>
                    </a:lnTo>
                    <a:lnTo>
                      <a:pt x="139" y="29"/>
                    </a:lnTo>
                    <a:lnTo>
                      <a:pt x="143" y="26"/>
                    </a:lnTo>
                    <a:lnTo>
                      <a:pt x="149" y="24"/>
                    </a:lnTo>
                    <a:lnTo>
                      <a:pt x="155" y="21"/>
                    </a:lnTo>
                    <a:lnTo>
                      <a:pt x="161" y="20"/>
                    </a:lnTo>
                    <a:lnTo>
                      <a:pt x="167" y="18"/>
                    </a:lnTo>
                    <a:lnTo>
                      <a:pt x="173" y="16"/>
                    </a:lnTo>
                    <a:lnTo>
                      <a:pt x="179" y="13"/>
                    </a:lnTo>
                    <a:lnTo>
                      <a:pt x="183" y="13"/>
                    </a:lnTo>
                    <a:lnTo>
                      <a:pt x="190" y="10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5"/>
                    </a:lnTo>
                    <a:lnTo>
                      <a:pt x="222" y="3"/>
                    </a:lnTo>
                    <a:lnTo>
                      <a:pt x="230" y="1"/>
                    </a:lnTo>
                    <a:lnTo>
                      <a:pt x="236" y="1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65" y="5"/>
                    </a:lnTo>
                    <a:lnTo>
                      <a:pt x="265" y="6"/>
                    </a:lnTo>
                    <a:lnTo>
                      <a:pt x="265" y="10"/>
                    </a:lnTo>
                    <a:lnTo>
                      <a:pt x="265" y="15"/>
                    </a:lnTo>
                    <a:lnTo>
                      <a:pt x="265" y="18"/>
                    </a:lnTo>
                    <a:lnTo>
                      <a:pt x="265" y="21"/>
                    </a:lnTo>
                    <a:lnTo>
                      <a:pt x="265" y="26"/>
                    </a:lnTo>
                    <a:lnTo>
                      <a:pt x="265" y="29"/>
                    </a:lnTo>
                    <a:lnTo>
                      <a:pt x="259" y="29"/>
                    </a:lnTo>
                    <a:lnTo>
                      <a:pt x="255" y="29"/>
                    </a:lnTo>
                    <a:lnTo>
                      <a:pt x="250" y="31"/>
                    </a:lnTo>
                    <a:lnTo>
                      <a:pt x="244" y="31"/>
                    </a:lnTo>
                    <a:lnTo>
                      <a:pt x="238" y="33"/>
                    </a:lnTo>
                    <a:lnTo>
                      <a:pt x="234" y="33"/>
                    </a:lnTo>
                    <a:lnTo>
                      <a:pt x="230" y="33"/>
                    </a:lnTo>
                    <a:lnTo>
                      <a:pt x="224" y="34"/>
                    </a:lnTo>
                    <a:lnTo>
                      <a:pt x="220" y="36"/>
                    </a:lnTo>
                    <a:lnTo>
                      <a:pt x="216" y="38"/>
                    </a:lnTo>
                    <a:lnTo>
                      <a:pt x="210" y="38"/>
                    </a:lnTo>
                    <a:lnTo>
                      <a:pt x="208" y="39"/>
                    </a:lnTo>
                    <a:lnTo>
                      <a:pt x="204" y="41"/>
                    </a:lnTo>
                    <a:lnTo>
                      <a:pt x="198" y="42"/>
                    </a:lnTo>
                    <a:lnTo>
                      <a:pt x="194" y="44"/>
                    </a:lnTo>
                    <a:lnTo>
                      <a:pt x="190" y="46"/>
                    </a:lnTo>
                    <a:lnTo>
                      <a:pt x="183" y="47"/>
                    </a:lnTo>
                    <a:lnTo>
                      <a:pt x="181" y="49"/>
                    </a:lnTo>
                    <a:lnTo>
                      <a:pt x="177" y="51"/>
                    </a:lnTo>
                    <a:lnTo>
                      <a:pt x="173" y="52"/>
                    </a:lnTo>
                    <a:lnTo>
                      <a:pt x="165" y="56"/>
                    </a:lnTo>
                    <a:lnTo>
                      <a:pt x="159" y="61"/>
                    </a:lnTo>
                    <a:lnTo>
                      <a:pt x="151" y="65"/>
                    </a:lnTo>
                    <a:lnTo>
                      <a:pt x="143" y="72"/>
                    </a:lnTo>
                    <a:lnTo>
                      <a:pt x="137" y="77"/>
                    </a:lnTo>
                    <a:lnTo>
                      <a:pt x="131" y="83"/>
                    </a:lnTo>
                    <a:lnTo>
                      <a:pt x="124" y="87"/>
                    </a:lnTo>
                    <a:lnTo>
                      <a:pt x="118" y="93"/>
                    </a:lnTo>
                    <a:lnTo>
                      <a:pt x="116" y="97"/>
                    </a:lnTo>
                    <a:lnTo>
                      <a:pt x="112" y="98"/>
                    </a:lnTo>
                    <a:lnTo>
                      <a:pt x="110" y="103"/>
                    </a:lnTo>
                    <a:lnTo>
                      <a:pt x="106" y="106"/>
                    </a:lnTo>
                    <a:lnTo>
                      <a:pt x="104" y="108"/>
                    </a:lnTo>
                    <a:lnTo>
                      <a:pt x="102" y="111"/>
                    </a:lnTo>
                    <a:lnTo>
                      <a:pt x="98" y="116"/>
                    </a:lnTo>
                    <a:lnTo>
                      <a:pt x="98" y="118"/>
                    </a:lnTo>
                    <a:lnTo>
                      <a:pt x="94" y="121"/>
                    </a:lnTo>
                    <a:lnTo>
                      <a:pt x="92" y="124"/>
                    </a:lnTo>
                    <a:lnTo>
                      <a:pt x="92" y="128"/>
                    </a:lnTo>
                    <a:lnTo>
                      <a:pt x="90" y="133"/>
                    </a:lnTo>
                    <a:lnTo>
                      <a:pt x="88" y="136"/>
                    </a:lnTo>
                    <a:lnTo>
                      <a:pt x="86" y="139"/>
                    </a:lnTo>
                    <a:lnTo>
                      <a:pt x="84" y="144"/>
                    </a:lnTo>
                    <a:lnTo>
                      <a:pt x="84" y="147"/>
                    </a:lnTo>
                    <a:lnTo>
                      <a:pt x="82" y="151"/>
                    </a:lnTo>
                    <a:lnTo>
                      <a:pt x="82" y="154"/>
                    </a:lnTo>
                    <a:lnTo>
                      <a:pt x="80" y="159"/>
                    </a:lnTo>
                    <a:lnTo>
                      <a:pt x="80" y="162"/>
                    </a:lnTo>
                    <a:lnTo>
                      <a:pt x="78" y="166"/>
                    </a:lnTo>
                    <a:lnTo>
                      <a:pt x="78" y="170"/>
                    </a:lnTo>
                    <a:lnTo>
                      <a:pt x="78" y="174"/>
                    </a:lnTo>
                    <a:lnTo>
                      <a:pt x="78" y="179"/>
                    </a:lnTo>
                    <a:lnTo>
                      <a:pt x="76" y="182"/>
                    </a:lnTo>
                    <a:lnTo>
                      <a:pt x="76" y="185"/>
                    </a:lnTo>
                    <a:lnTo>
                      <a:pt x="76" y="190"/>
                    </a:lnTo>
                    <a:lnTo>
                      <a:pt x="76" y="193"/>
                    </a:lnTo>
                    <a:lnTo>
                      <a:pt x="76" y="198"/>
                    </a:lnTo>
                    <a:lnTo>
                      <a:pt x="76" y="203"/>
                    </a:lnTo>
                    <a:lnTo>
                      <a:pt x="76" y="207"/>
                    </a:lnTo>
                    <a:lnTo>
                      <a:pt x="78" y="211"/>
                    </a:lnTo>
                    <a:lnTo>
                      <a:pt x="78" y="215"/>
                    </a:lnTo>
                    <a:lnTo>
                      <a:pt x="78" y="218"/>
                    </a:lnTo>
                    <a:lnTo>
                      <a:pt x="78" y="223"/>
                    </a:lnTo>
                    <a:lnTo>
                      <a:pt x="80" y="228"/>
                    </a:lnTo>
                    <a:lnTo>
                      <a:pt x="80" y="231"/>
                    </a:lnTo>
                    <a:lnTo>
                      <a:pt x="82" y="236"/>
                    </a:lnTo>
                    <a:lnTo>
                      <a:pt x="82" y="239"/>
                    </a:lnTo>
                    <a:lnTo>
                      <a:pt x="84" y="243"/>
                    </a:lnTo>
                    <a:lnTo>
                      <a:pt x="86" y="248"/>
                    </a:lnTo>
                    <a:lnTo>
                      <a:pt x="88" y="251"/>
                    </a:lnTo>
                    <a:lnTo>
                      <a:pt x="88" y="256"/>
                    </a:lnTo>
                    <a:lnTo>
                      <a:pt x="92" y="259"/>
                    </a:lnTo>
                    <a:lnTo>
                      <a:pt x="92" y="262"/>
                    </a:lnTo>
                    <a:lnTo>
                      <a:pt x="94" y="266"/>
                    </a:lnTo>
                    <a:lnTo>
                      <a:pt x="98" y="269"/>
                    </a:lnTo>
                    <a:lnTo>
                      <a:pt x="100" y="274"/>
                    </a:lnTo>
                    <a:lnTo>
                      <a:pt x="102" y="277"/>
                    </a:lnTo>
                    <a:lnTo>
                      <a:pt x="104" y="280"/>
                    </a:lnTo>
                    <a:lnTo>
                      <a:pt x="106" y="284"/>
                    </a:lnTo>
                    <a:lnTo>
                      <a:pt x="112" y="289"/>
                    </a:lnTo>
                    <a:lnTo>
                      <a:pt x="112" y="290"/>
                    </a:lnTo>
                    <a:lnTo>
                      <a:pt x="116" y="293"/>
                    </a:lnTo>
                    <a:lnTo>
                      <a:pt x="118" y="297"/>
                    </a:lnTo>
                    <a:lnTo>
                      <a:pt x="122" y="300"/>
                    </a:lnTo>
                    <a:lnTo>
                      <a:pt x="129" y="305"/>
                    </a:lnTo>
                    <a:lnTo>
                      <a:pt x="137" y="312"/>
                    </a:lnTo>
                    <a:lnTo>
                      <a:pt x="143" y="316"/>
                    </a:lnTo>
                    <a:lnTo>
                      <a:pt x="151" y="323"/>
                    </a:lnTo>
                    <a:lnTo>
                      <a:pt x="155" y="325"/>
                    </a:lnTo>
                    <a:lnTo>
                      <a:pt x="159" y="328"/>
                    </a:lnTo>
                    <a:lnTo>
                      <a:pt x="163" y="330"/>
                    </a:lnTo>
                    <a:lnTo>
                      <a:pt x="167" y="333"/>
                    </a:lnTo>
                    <a:lnTo>
                      <a:pt x="169" y="333"/>
                    </a:lnTo>
                    <a:lnTo>
                      <a:pt x="173" y="336"/>
                    </a:lnTo>
                    <a:lnTo>
                      <a:pt x="179" y="338"/>
                    </a:lnTo>
                    <a:lnTo>
                      <a:pt x="183" y="341"/>
                    </a:lnTo>
                    <a:lnTo>
                      <a:pt x="187" y="343"/>
                    </a:lnTo>
                    <a:lnTo>
                      <a:pt x="192" y="344"/>
                    </a:lnTo>
                    <a:lnTo>
                      <a:pt x="198" y="346"/>
                    </a:lnTo>
                    <a:lnTo>
                      <a:pt x="202" y="349"/>
                    </a:lnTo>
                    <a:lnTo>
                      <a:pt x="206" y="349"/>
                    </a:lnTo>
                    <a:lnTo>
                      <a:pt x="210" y="351"/>
                    </a:lnTo>
                    <a:lnTo>
                      <a:pt x="214" y="351"/>
                    </a:lnTo>
                    <a:lnTo>
                      <a:pt x="220" y="354"/>
                    </a:lnTo>
                    <a:lnTo>
                      <a:pt x="224" y="354"/>
                    </a:lnTo>
                    <a:lnTo>
                      <a:pt x="230" y="356"/>
                    </a:lnTo>
                    <a:lnTo>
                      <a:pt x="234" y="357"/>
                    </a:lnTo>
                    <a:lnTo>
                      <a:pt x="240" y="357"/>
                    </a:lnTo>
                    <a:lnTo>
                      <a:pt x="244" y="357"/>
                    </a:lnTo>
                    <a:lnTo>
                      <a:pt x="250" y="359"/>
                    </a:lnTo>
                    <a:lnTo>
                      <a:pt x="255" y="359"/>
                    </a:lnTo>
                    <a:lnTo>
                      <a:pt x="261" y="361"/>
                    </a:lnTo>
                    <a:lnTo>
                      <a:pt x="265" y="361"/>
                    </a:lnTo>
                    <a:lnTo>
                      <a:pt x="271" y="362"/>
                    </a:lnTo>
                    <a:lnTo>
                      <a:pt x="277" y="362"/>
                    </a:lnTo>
                    <a:lnTo>
                      <a:pt x="283" y="362"/>
                    </a:lnTo>
                    <a:lnTo>
                      <a:pt x="283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1" name="Freeform 35"/>
              <p:cNvSpPr>
                <a:spLocks/>
              </p:cNvSpPr>
              <p:nvPr/>
            </p:nvSpPr>
            <p:spPr bwMode="auto">
              <a:xfrm>
                <a:off x="1587" y="1619"/>
                <a:ext cx="53" cy="29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" y="0"/>
                  </a:cxn>
                  <a:cxn ang="0">
                    <a:pos x="35" y="1"/>
                  </a:cxn>
                  <a:cxn ang="0">
                    <a:pos x="53" y="16"/>
                  </a:cxn>
                  <a:cxn ang="0">
                    <a:pos x="35" y="29"/>
                  </a:cxn>
                  <a:cxn ang="0">
                    <a:pos x="17" y="29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53" h="29">
                    <a:moveTo>
                      <a:pt x="0" y="16"/>
                    </a:moveTo>
                    <a:lnTo>
                      <a:pt x="17" y="0"/>
                    </a:lnTo>
                    <a:lnTo>
                      <a:pt x="35" y="1"/>
                    </a:lnTo>
                    <a:lnTo>
                      <a:pt x="53" y="16"/>
                    </a:lnTo>
                    <a:lnTo>
                      <a:pt x="35" y="29"/>
                    </a:lnTo>
                    <a:lnTo>
                      <a:pt x="17" y="29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2" name="Freeform 36"/>
              <p:cNvSpPr>
                <a:spLocks/>
              </p:cNvSpPr>
              <p:nvPr/>
            </p:nvSpPr>
            <p:spPr bwMode="auto">
              <a:xfrm>
                <a:off x="1136" y="1975"/>
                <a:ext cx="201" cy="118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7" y="3"/>
                  </a:cxn>
                  <a:cxn ang="0">
                    <a:pos x="47" y="6"/>
                  </a:cxn>
                  <a:cxn ang="0">
                    <a:pos x="57" y="13"/>
                  </a:cxn>
                  <a:cxn ang="0">
                    <a:pos x="67" y="20"/>
                  </a:cxn>
                  <a:cxn ang="0">
                    <a:pos x="80" y="26"/>
                  </a:cxn>
                  <a:cxn ang="0">
                    <a:pos x="94" y="34"/>
                  </a:cxn>
                  <a:cxn ang="0">
                    <a:pos x="106" y="41"/>
                  </a:cxn>
                  <a:cxn ang="0">
                    <a:pos x="118" y="47"/>
                  </a:cxn>
                  <a:cxn ang="0">
                    <a:pos x="130" y="51"/>
                  </a:cxn>
                  <a:cxn ang="0">
                    <a:pos x="147" y="51"/>
                  </a:cxn>
                  <a:cxn ang="0">
                    <a:pos x="159" y="51"/>
                  </a:cxn>
                  <a:cxn ang="0">
                    <a:pos x="171" y="51"/>
                  </a:cxn>
                  <a:cxn ang="0">
                    <a:pos x="183" y="51"/>
                  </a:cxn>
                  <a:cxn ang="0">
                    <a:pos x="195" y="51"/>
                  </a:cxn>
                  <a:cxn ang="0">
                    <a:pos x="163" y="118"/>
                  </a:cxn>
                  <a:cxn ang="0">
                    <a:pos x="161" y="116"/>
                  </a:cxn>
                  <a:cxn ang="0">
                    <a:pos x="157" y="108"/>
                  </a:cxn>
                  <a:cxn ang="0">
                    <a:pos x="145" y="100"/>
                  </a:cxn>
                  <a:cxn ang="0">
                    <a:pos x="136" y="93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10" y="74"/>
                  </a:cxn>
                  <a:cxn ang="0">
                    <a:pos x="102" y="69"/>
                  </a:cxn>
                  <a:cxn ang="0">
                    <a:pos x="96" y="67"/>
                  </a:cxn>
                  <a:cxn ang="0">
                    <a:pos x="86" y="64"/>
                  </a:cxn>
                  <a:cxn ang="0">
                    <a:pos x="77" y="62"/>
                  </a:cxn>
                  <a:cxn ang="0">
                    <a:pos x="69" y="62"/>
                  </a:cxn>
                  <a:cxn ang="0">
                    <a:pos x="61" y="64"/>
                  </a:cxn>
                  <a:cxn ang="0">
                    <a:pos x="51" y="64"/>
                  </a:cxn>
                  <a:cxn ang="0">
                    <a:pos x="41" y="65"/>
                  </a:cxn>
                  <a:cxn ang="0">
                    <a:pos x="31" y="64"/>
                  </a:cxn>
                  <a:cxn ang="0">
                    <a:pos x="21" y="64"/>
                  </a:cxn>
                  <a:cxn ang="0">
                    <a:pos x="12" y="64"/>
                  </a:cxn>
                  <a:cxn ang="0">
                    <a:pos x="6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1" h="118">
                    <a:moveTo>
                      <a:pt x="29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3" y="10"/>
                    </a:lnTo>
                    <a:lnTo>
                      <a:pt x="57" y="13"/>
                    </a:lnTo>
                    <a:lnTo>
                      <a:pt x="61" y="16"/>
                    </a:lnTo>
                    <a:lnTo>
                      <a:pt x="67" y="20"/>
                    </a:lnTo>
                    <a:lnTo>
                      <a:pt x="75" y="23"/>
                    </a:lnTo>
                    <a:lnTo>
                      <a:pt x="80" y="26"/>
                    </a:lnTo>
                    <a:lnTo>
                      <a:pt x="88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1"/>
                    </a:lnTo>
                    <a:lnTo>
                      <a:pt x="112" y="44"/>
                    </a:lnTo>
                    <a:lnTo>
                      <a:pt x="118" y="47"/>
                    </a:lnTo>
                    <a:lnTo>
                      <a:pt x="124" y="49"/>
                    </a:lnTo>
                    <a:lnTo>
                      <a:pt x="130" y="51"/>
                    </a:lnTo>
                    <a:lnTo>
                      <a:pt x="138" y="51"/>
                    </a:lnTo>
                    <a:lnTo>
                      <a:pt x="147" y="51"/>
                    </a:lnTo>
                    <a:lnTo>
                      <a:pt x="153" y="52"/>
                    </a:lnTo>
                    <a:lnTo>
                      <a:pt x="159" y="51"/>
                    </a:lnTo>
                    <a:lnTo>
                      <a:pt x="165" y="51"/>
                    </a:lnTo>
                    <a:lnTo>
                      <a:pt x="171" y="51"/>
                    </a:lnTo>
                    <a:lnTo>
                      <a:pt x="179" y="51"/>
                    </a:lnTo>
                    <a:lnTo>
                      <a:pt x="183" y="51"/>
                    </a:lnTo>
                    <a:lnTo>
                      <a:pt x="191" y="51"/>
                    </a:lnTo>
                    <a:lnTo>
                      <a:pt x="195" y="51"/>
                    </a:lnTo>
                    <a:lnTo>
                      <a:pt x="201" y="52"/>
                    </a:lnTo>
                    <a:lnTo>
                      <a:pt x="163" y="118"/>
                    </a:lnTo>
                    <a:lnTo>
                      <a:pt x="163" y="116"/>
                    </a:lnTo>
                    <a:lnTo>
                      <a:pt x="161" y="116"/>
                    </a:lnTo>
                    <a:lnTo>
                      <a:pt x="159" y="113"/>
                    </a:lnTo>
                    <a:lnTo>
                      <a:pt x="157" y="108"/>
                    </a:lnTo>
                    <a:lnTo>
                      <a:pt x="151" y="105"/>
                    </a:lnTo>
                    <a:lnTo>
                      <a:pt x="145" y="100"/>
                    </a:lnTo>
                    <a:lnTo>
                      <a:pt x="143" y="95"/>
                    </a:lnTo>
                    <a:lnTo>
                      <a:pt x="136" y="93"/>
                    </a:lnTo>
                    <a:lnTo>
                      <a:pt x="132" y="88"/>
                    </a:lnTo>
                    <a:lnTo>
                      <a:pt x="128" y="85"/>
                    </a:lnTo>
                    <a:lnTo>
                      <a:pt x="122" y="83"/>
                    </a:lnTo>
                    <a:lnTo>
                      <a:pt x="118" y="80"/>
                    </a:lnTo>
                    <a:lnTo>
                      <a:pt x="114" y="75"/>
                    </a:lnTo>
                    <a:lnTo>
                      <a:pt x="110" y="74"/>
                    </a:lnTo>
                    <a:lnTo>
                      <a:pt x="106" y="72"/>
                    </a:lnTo>
                    <a:lnTo>
                      <a:pt x="102" y="69"/>
                    </a:lnTo>
                    <a:lnTo>
                      <a:pt x="98" y="67"/>
                    </a:lnTo>
                    <a:lnTo>
                      <a:pt x="96" y="67"/>
                    </a:lnTo>
                    <a:lnTo>
                      <a:pt x="90" y="64"/>
                    </a:lnTo>
                    <a:lnTo>
                      <a:pt x="86" y="64"/>
                    </a:lnTo>
                    <a:lnTo>
                      <a:pt x="82" y="62"/>
                    </a:lnTo>
                    <a:lnTo>
                      <a:pt x="77" y="62"/>
                    </a:lnTo>
                    <a:lnTo>
                      <a:pt x="73" y="62"/>
                    </a:lnTo>
                    <a:lnTo>
                      <a:pt x="69" y="62"/>
                    </a:lnTo>
                    <a:lnTo>
                      <a:pt x="65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4"/>
                    </a:lnTo>
                    <a:lnTo>
                      <a:pt x="45" y="64"/>
                    </a:lnTo>
                    <a:lnTo>
                      <a:pt x="41" y="65"/>
                    </a:lnTo>
                    <a:lnTo>
                      <a:pt x="35" y="64"/>
                    </a:lnTo>
                    <a:lnTo>
                      <a:pt x="31" y="64"/>
                    </a:lnTo>
                    <a:lnTo>
                      <a:pt x="27" y="64"/>
                    </a:lnTo>
                    <a:lnTo>
                      <a:pt x="21" y="64"/>
                    </a:lnTo>
                    <a:lnTo>
                      <a:pt x="17" y="64"/>
                    </a:lnTo>
                    <a:lnTo>
                      <a:pt x="12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3" name="Freeform 37"/>
              <p:cNvSpPr>
                <a:spLocks/>
              </p:cNvSpPr>
              <p:nvPr/>
            </p:nvSpPr>
            <p:spPr bwMode="auto">
              <a:xfrm>
                <a:off x="1330" y="2777"/>
                <a:ext cx="204" cy="120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39" y="5"/>
                  </a:cxn>
                  <a:cxn ang="0">
                    <a:pos x="47" y="10"/>
                  </a:cxn>
                  <a:cxn ang="0">
                    <a:pos x="55" y="13"/>
                  </a:cxn>
                  <a:cxn ang="0">
                    <a:pos x="68" y="21"/>
                  </a:cxn>
                  <a:cxn ang="0">
                    <a:pos x="82" y="26"/>
                  </a:cxn>
                  <a:cxn ang="0">
                    <a:pos x="94" y="34"/>
                  </a:cxn>
                  <a:cxn ang="0">
                    <a:pos x="106" y="42"/>
                  </a:cxn>
                  <a:cxn ang="0">
                    <a:pos x="118" y="47"/>
                  </a:cxn>
                  <a:cxn ang="0">
                    <a:pos x="133" y="51"/>
                  </a:cxn>
                  <a:cxn ang="0">
                    <a:pos x="147" y="52"/>
                  </a:cxn>
                  <a:cxn ang="0">
                    <a:pos x="161" y="52"/>
                  </a:cxn>
                  <a:cxn ang="0">
                    <a:pos x="173" y="52"/>
                  </a:cxn>
                  <a:cxn ang="0">
                    <a:pos x="183" y="52"/>
                  </a:cxn>
                  <a:cxn ang="0">
                    <a:pos x="196" y="52"/>
                  </a:cxn>
                  <a:cxn ang="0">
                    <a:pos x="163" y="120"/>
                  </a:cxn>
                  <a:cxn ang="0">
                    <a:pos x="161" y="118"/>
                  </a:cxn>
                  <a:cxn ang="0">
                    <a:pos x="157" y="111"/>
                  </a:cxn>
                  <a:cxn ang="0">
                    <a:pos x="147" y="100"/>
                  </a:cxn>
                  <a:cxn ang="0">
                    <a:pos x="139" y="93"/>
                  </a:cxn>
                  <a:cxn ang="0">
                    <a:pos x="131" y="87"/>
                  </a:cxn>
                  <a:cxn ang="0">
                    <a:pos x="120" y="80"/>
                  </a:cxn>
                  <a:cxn ang="0">
                    <a:pos x="110" y="75"/>
                  </a:cxn>
                  <a:cxn ang="0">
                    <a:pos x="102" y="70"/>
                  </a:cxn>
                  <a:cxn ang="0">
                    <a:pos x="94" y="67"/>
                  </a:cxn>
                  <a:cxn ang="0">
                    <a:pos x="86" y="64"/>
                  </a:cxn>
                  <a:cxn ang="0">
                    <a:pos x="80" y="64"/>
                  </a:cxn>
                  <a:cxn ang="0">
                    <a:pos x="70" y="64"/>
                  </a:cxn>
                  <a:cxn ang="0">
                    <a:pos x="61" y="64"/>
                  </a:cxn>
                  <a:cxn ang="0">
                    <a:pos x="51" y="65"/>
                  </a:cxn>
                  <a:cxn ang="0">
                    <a:pos x="41" y="65"/>
                  </a:cxn>
                  <a:cxn ang="0">
                    <a:pos x="31" y="65"/>
                  </a:cxn>
                  <a:cxn ang="0">
                    <a:pos x="21" y="65"/>
                  </a:cxn>
                  <a:cxn ang="0">
                    <a:pos x="13" y="65"/>
                  </a:cxn>
                  <a:cxn ang="0">
                    <a:pos x="7" y="64"/>
                  </a:cxn>
                  <a:cxn ang="0">
                    <a:pos x="0" y="64"/>
                  </a:cxn>
                  <a:cxn ang="0">
                    <a:pos x="29" y="0"/>
                  </a:cxn>
                </a:cxnLst>
                <a:rect l="0" t="0" r="r" b="b"/>
                <a:pathLst>
                  <a:path w="204" h="120">
                    <a:moveTo>
                      <a:pt x="29" y="0"/>
                    </a:moveTo>
                    <a:lnTo>
                      <a:pt x="31" y="1"/>
                    </a:lnTo>
                    <a:lnTo>
                      <a:pt x="35" y="5"/>
                    </a:lnTo>
                    <a:lnTo>
                      <a:pt x="39" y="5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61" y="18"/>
                    </a:lnTo>
                    <a:lnTo>
                      <a:pt x="68" y="21"/>
                    </a:lnTo>
                    <a:lnTo>
                      <a:pt x="76" y="23"/>
                    </a:lnTo>
                    <a:lnTo>
                      <a:pt x="82" y="26"/>
                    </a:lnTo>
                    <a:lnTo>
                      <a:pt x="86" y="31"/>
                    </a:lnTo>
                    <a:lnTo>
                      <a:pt x="94" y="34"/>
                    </a:lnTo>
                    <a:lnTo>
                      <a:pt x="100" y="39"/>
                    </a:lnTo>
                    <a:lnTo>
                      <a:pt x="106" y="42"/>
                    </a:lnTo>
                    <a:lnTo>
                      <a:pt x="112" y="46"/>
                    </a:lnTo>
                    <a:lnTo>
                      <a:pt x="118" y="47"/>
                    </a:lnTo>
                    <a:lnTo>
                      <a:pt x="126" y="51"/>
                    </a:lnTo>
                    <a:lnTo>
                      <a:pt x="133" y="51"/>
                    </a:lnTo>
                    <a:lnTo>
                      <a:pt x="139" y="52"/>
                    </a:lnTo>
                    <a:lnTo>
                      <a:pt x="147" y="52"/>
                    </a:lnTo>
                    <a:lnTo>
                      <a:pt x="153" y="54"/>
                    </a:lnTo>
                    <a:lnTo>
                      <a:pt x="161" y="52"/>
                    </a:lnTo>
                    <a:lnTo>
                      <a:pt x="167" y="52"/>
                    </a:lnTo>
                    <a:lnTo>
                      <a:pt x="173" y="52"/>
                    </a:lnTo>
                    <a:lnTo>
                      <a:pt x="177" y="52"/>
                    </a:lnTo>
                    <a:lnTo>
                      <a:pt x="183" y="52"/>
                    </a:lnTo>
                    <a:lnTo>
                      <a:pt x="189" y="52"/>
                    </a:lnTo>
                    <a:lnTo>
                      <a:pt x="196" y="52"/>
                    </a:lnTo>
                    <a:lnTo>
                      <a:pt x="204" y="54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1" y="115"/>
                    </a:lnTo>
                    <a:lnTo>
                      <a:pt x="157" y="111"/>
                    </a:lnTo>
                    <a:lnTo>
                      <a:pt x="151" y="106"/>
                    </a:lnTo>
                    <a:lnTo>
                      <a:pt x="147" y="100"/>
                    </a:lnTo>
                    <a:lnTo>
                      <a:pt x="143" y="97"/>
                    </a:lnTo>
                    <a:lnTo>
                      <a:pt x="139" y="93"/>
                    </a:lnTo>
                    <a:lnTo>
                      <a:pt x="135" y="90"/>
                    </a:lnTo>
                    <a:lnTo>
                      <a:pt x="131" y="87"/>
                    </a:lnTo>
                    <a:lnTo>
                      <a:pt x="124" y="83"/>
                    </a:lnTo>
                    <a:lnTo>
                      <a:pt x="120" y="80"/>
                    </a:lnTo>
                    <a:lnTo>
                      <a:pt x="114" y="79"/>
                    </a:lnTo>
                    <a:lnTo>
                      <a:pt x="110" y="75"/>
                    </a:lnTo>
                    <a:lnTo>
                      <a:pt x="108" y="72"/>
                    </a:lnTo>
                    <a:lnTo>
                      <a:pt x="102" y="70"/>
                    </a:lnTo>
                    <a:lnTo>
                      <a:pt x="98" y="67"/>
                    </a:lnTo>
                    <a:lnTo>
                      <a:pt x="94" y="67"/>
                    </a:lnTo>
                    <a:lnTo>
                      <a:pt x="92" y="65"/>
                    </a:lnTo>
                    <a:lnTo>
                      <a:pt x="86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76" y="64"/>
                    </a:lnTo>
                    <a:lnTo>
                      <a:pt x="70" y="64"/>
                    </a:lnTo>
                    <a:lnTo>
                      <a:pt x="66" y="64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1" y="65"/>
                    </a:lnTo>
                    <a:lnTo>
                      <a:pt x="45" y="65"/>
                    </a:lnTo>
                    <a:lnTo>
                      <a:pt x="41" y="65"/>
                    </a:lnTo>
                    <a:lnTo>
                      <a:pt x="35" y="65"/>
                    </a:lnTo>
                    <a:lnTo>
                      <a:pt x="31" y="65"/>
                    </a:lnTo>
                    <a:lnTo>
                      <a:pt x="27" y="65"/>
                    </a:lnTo>
                    <a:lnTo>
                      <a:pt x="21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9" y="64"/>
                    </a:lnTo>
                    <a:lnTo>
                      <a:pt x="7" y="64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3478" y="2203"/>
              <a:ext cx="1756" cy="1777"/>
              <a:chOff x="3478" y="2203"/>
              <a:chExt cx="1756" cy="1777"/>
            </a:xfrm>
          </p:grpSpPr>
          <p:sp>
            <p:nvSpPr>
              <p:cNvPr id="65575" name="Freeform 39"/>
              <p:cNvSpPr>
                <a:spLocks/>
              </p:cNvSpPr>
              <p:nvPr/>
            </p:nvSpPr>
            <p:spPr bwMode="auto">
              <a:xfrm>
                <a:off x="4187" y="2203"/>
                <a:ext cx="972" cy="32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70" y="10"/>
                  </a:cxn>
                  <a:cxn ang="0">
                    <a:pos x="98" y="17"/>
                  </a:cxn>
                  <a:cxn ang="0">
                    <a:pos x="130" y="26"/>
                  </a:cxn>
                  <a:cxn ang="0">
                    <a:pos x="168" y="36"/>
                  </a:cxn>
                  <a:cxn ang="0">
                    <a:pos x="207" y="48"/>
                  </a:cxn>
                  <a:cxn ang="0">
                    <a:pos x="250" y="63"/>
                  </a:cxn>
                  <a:cxn ang="0">
                    <a:pos x="290" y="76"/>
                  </a:cxn>
                  <a:cxn ang="0">
                    <a:pos x="331" y="91"/>
                  </a:cxn>
                  <a:cxn ang="0">
                    <a:pos x="367" y="105"/>
                  </a:cxn>
                  <a:cxn ang="0">
                    <a:pos x="403" y="121"/>
                  </a:cxn>
                  <a:cxn ang="0">
                    <a:pos x="441" y="135"/>
                  </a:cxn>
                  <a:cxn ang="0">
                    <a:pos x="478" y="146"/>
                  </a:cxn>
                  <a:cxn ang="0">
                    <a:pos x="516" y="160"/>
                  </a:cxn>
                  <a:cxn ang="0">
                    <a:pos x="552" y="168"/>
                  </a:cxn>
                  <a:cxn ang="0">
                    <a:pos x="586" y="177"/>
                  </a:cxn>
                  <a:cxn ang="0">
                    <a:pos x="622" y="184"/>
                  </a:cxn>
                  <a:cxn ang="0">
                    <a:pos x="653" y="189"/>
                  </a:cxn>
                  <a:cxn ang="0">
                    <a:pos x="684" y="193"/>
                  </a:cxn>
                  <a:cxn ang="0">
                    <a:pos x="713" y="195"/>
                  </a:cxn>
                  <a:cxn ang="0">
                    <a:pos x="739" y="196"/>
                  </a:cxn>
                  <a:cxn ang="0">
                    <a:pos x="768" y="199"/>
                  </a:cxn>
                  <a:cxn ang="0">
                    <a:pos x="799" y="204"/>
                  </a:cxn>
                  <a:cxn ang="0">
                    <a:pos x="830" y="209"/>
                  </a:cxn>
                  <a:cxn ang="0">
                    <a:pos x="860" y="218"/>
                  </a:cxn>
                  <a:cxn ang="0">
                    <a:pos x="891" y="226"/>
                  </a:cxn>
                  <a:cxn ang="0">
                    <a:pos x="917" y="233"/>
                  </a:cxn>
                  <a:cxn ang="0">
                    <a:pos x="938" y="239"/>
                  </a:cxn>
                  <a:cxn ang="0">
                    <a:pos x="965" y="247"/>
                  </a:cxn>
                  <a:cxn ang="0">
                    <a:pos x="912" y="325"/>
                  </a:cxn>
                  <a:cxn ang="0">
                    <a:pos x="884" y="316"/>
                  </a:cxn>
                  <a:cxn ang="0">
                    <a:pos x="859" y="309"/>
                  </a:cxn>
                  <a:cxn ang="0">
                    <a:pos x="831" y="299"/>
                  </a:cxn>
                  <a:cxn ang="0">
                    <a:pos x="800" y="290"/>
                  </a:cxn>
                  <a:cxn ang="0">
                    <a:pos x="768" y="280"/>
                  </a:cxn>
                  <a:cxn ang="0">
                    <a:pos x="737" y="268"/>
                  </a:cxn>
                  <a:cxn ang="0">
                    <a:pos x="704" y="258"/>
                  </a:cxn>
                  <a:cxn ang="0">
                    <a:pos x="675" y="246"/>
                  </a:cxn>
                  <a:cxn ang="0">
                    <a:pos x="653" y="236"/>
                  </a:cxn>
                  <a:cxn ang="0">
                    <a:pos x="627" y="224"/>
                  </a:cxn>
                  <a:cxn ang="0">
                    <a:pos x="597" y="211"/>
                  </a:cxn>
                  <a:cxn ang="0">
                    <a:pos x="561" y="201"/>
                  </a:cxn>
                  <a:cxn ang="0">
                    <a:pos x="523" y="187"/>
                  </a:cxn>
                  <a:cxn ang="0">
                    <a:pos x="482" y="174"/>
                  </a:cxn>
                  <a:cxn ang="0">
                    <a:pos x="439" y="164"/>
                  </a:cxn>
                  <a:cxn ang="0">
                    <a:pos x="396" y="155"/>
                  </a:cxn>
                  <a:cxn ang="0">
                    <a:pos x="353" y="145"/>
                  </a:cxn>
                  <a:cxn ang="0">
                    <a:pos x="312" y="138"/>
                  </a:cxn>
                  <a:cxn ang="0">
                    <a:pos x="271" y="135"/>
                  </a:cxn>
                  <a:cxn ang="0">
                    <a:pos x="235" y="130"/>
                  </a:cxn>
                  <a:cxn ang="0">
                    <a:pos x="199" y="126"/>
                  </a:cxn>
                  <a:cxn ang="0">
                    <a:pos x="165" y="120"/>
                  </a:cxn>
                  <a:cxn ang="0">
                    <a:pos x="130" y="113"/>
                  </a:cxn>
                  <a:cxn ang="0">
                    <a:pos x="99" y="105"/>
                  </a:cxn>
                  <a:cxn ang="0">
                    <a:pos x="74" y="97"/>
                  </a:cxn>
                  <a:cxn ang="0">
                    <a:pos x="48" y="89"/>
                  </a:cxn>
                  <a:cxn ang="0">
                    <a:pos x="26" y="79"/>
                  </a:cxn>
                  <a:cxn ang="0">
                    <a:pos x="2" y="70"/>
                  </a:cxn>
                </a:cxnLst>
                <a:rect l="0" t="0" r="r" b="b"/>
                <a:pathLst>
                  <a:path w="972" h="327">
                    <a:moveTo>
                      <a:pt x="31" y="0"/>
                    </a:moveTo>
                    <a:lnTo>
                      <a:pt x="31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50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8" y="6"/>
                    </a:lnTo>
                    <a:lnTo>
                      <a:pt x="62" y="7"/>
                    </a:lnTo>
                    <a:lnTo>
                      <a:pt x="65" y="9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12"/>
                    </a:lnTo>
                    <a:lnTo>
                      <a:pt x="82" y="13"/>
                    </a:lnTo>
                    <a:lnTo>
                      <a:pt x="87" y="13"/>
                    </a:lnTo>
                    <a:lnTo>
                      <a:pt x="93" y="15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8" y="19"/>
                    </a:lnTo>
                    <a:lnTo>
                      <a:pt x="115" y="20"/>
                    </a:lnTo>
                    <a:lnTo>
                      <a:pt x="120" y="22"/>
                    </a:lnTo>
                    <a:lnTo>
                      <a:pt x="125" y="23"/>
                    </a:lnTo>
                    <a:lnTo>
                      <a:pt x="130" y="26"/>
                    </a:lnTo>
                    <a:lnTo>
                      <a:pt x="137" y="28"/>
                    </a:lnTo>
                    <a:lnTo>
                      <a:pt x="144" y="31"/>
                    </a:lnTo>
                    <a:lnTo>
                      <a:pt x="151" y="31"/>
                    </a:lnTo>
                    <a:lnTo>
                      <a:pt x="156" y="32"/>
                    </a:lnTo>
                    <a:lnTo>
                      <a:pt x="163" y="35"/>
                    </a:lnTo>
                    <a:lnTo>
                      <a:pt x="168" y="36"/>
                    </a:lnTo>
                    <a:lnTo>
                      <a:pt x="175" y="38"/>
                    </a:lnTo>
                    <a:lnTo>
                      <a:pt x="182" y="39"/>
                    </a:lnTo>
                    <a:lnTo>
                      <a:pt x="189" y="42"/>
                    </a:lnTo>
                    <a:lnTo>
                      <a:pt x="195" y="44"/>
                    </a:lnTo>
                    <a:lnTo>
                      <a:pt x="202" y="47"/>
                    </a:lnTo>
                    <a:lnTo>
                      <a:pt x="207" y="48"/>
                    </a:lnTo>
                    <a:lnTo>
                      <a:pt x="214" y="50"/>
                    </a:lnTo>
                    <a:lnTo>
                      <a:pt x="223" y="53"/>
                    </a:lnTo>
                    <a:lnTo>
                      <a:pt x="228" y="54"/>
                    </a:lnTo>
                    <a:lnTo>
                      <a:pt x="235" y="57"/>
                    </a:lnTo>
                    <a:lnTo>
                      <a:pt x="242" y="60"/>
                    </a:lnTo>
                    <a:lnTo>
                      <a:pt x="250" y="63"/>
                    </a:lnTo>
                    <a:lnTo>
                      <a:pt x="257" y="64"/>
                    </a:lnTo>
                    <a:lnTo>
                      <a:pt x="262" y="67"/>
                    </a:lnTo>
                    <a:lnTo>
                      <a:pt x="269" y="69"/>
                    </a:lnTo>
                    <a:lnTo>
                      <a:pt x="276" y="72"/>
                    </a:lnTo>
                    <a:lnTo>
                      <a:pt x="283" y="73"/>
                    </a:lnTo>
                    <a:lnTo>
                      <a:pt x="290" y="76"/>
                    </a:lnTo>
                    <a:lnTo>
                      <a:pt x="297" y="78"/>
                    </a:lnTo>
                    <a:lnTo>
                      <a:pt x="303" y="80"/>
                    </a:lnTo>
                    <a:lnTo>
                      <a:pt x="310" y="83"/>
                    </a:lnTo>
                    <a:lnTo>
                      <a:pt x="315" y="85"/>
                    </a:lnTo>
                    <a:lnTo>
                      <a:pt x="324" y="89"/>
                    </a:lnTo>
                    <a:lnTo>
                      <a:pt x="331" y="91"/>
                    </a:lnTo>
                    <a:lnTo>
                      <a:pt x="336" y="94"/>
                    </a:lnTo>
                    <a:lnTo>
                      <a:pt x="343" y="97"/>
                    </a:lnTo>
                    <a:lnTo>
                      <a:pt x="348" y="98"/>
                    </a:lnTo>
                    <a:lnTo>
                      <a:pt x="355" y="101"/>
                    </a:lnTo>
                    <a:lnTo>
                      <a:pt x="360" y="104"/>
                    </a:lnTo>
                    <a:lnTo>
                      <a:pt x="367" y="105"/>
                    </a:lnTo>
                    <a:lnTo>
                      <a:pt x="372" y="108"/>
                    </a:lnTo>
                    <a:lnTo>
                      <a:pt x="379" y="111"/>
                    </a:lnTo>
                    <a:lnTo>
                      <a:pt x="384" y="113"/>
                    </a:lnTo>
                    <a:lnTo>
                      <a:pt x="391" y="116"/>
                    </a:lnTo>
                    <a:lnTo>
                      <a:pt x="396" y="117"/>
                    </a:lnTo>
                    <a:lnTo>
                      <a:pt x="403" y="121"/>
                    </a:lnTo>
                    <a:lnTo>
                      <a:pt x="408" y="123"/>
                    </a:lnTo>
                    <a:lnTo>
                      <a:pt x="415" y="126"/>
                    </a:lnTo>
                    <a:lnTo>
                      <a:pt x="422" y="127"/>
                    </a:lnTo>
                    <a:lnTo>
                      <a:pt x="427" y="130"/>
                    </a:lnTo>
                    <a:lnTo>
                      <a:pt x="434" y="132"/>
                    </a:lnTo>
                    <a:lnTo>
                      <a:pt x="441" y="135"/>
                    </a:lnTo>
                    <a:lnTo>
                      <a:pt x="447" y="136"/>
                    </a:lnTo>
                    <a:lnTo>
                      <a:pt x="453" y="139"/>
                    </a:lnTo>
                    <a:lnTo>
                      <a:pt x="459" y="141"/>
                    </a:lnTo>
                    <a:lnTo>
                      <a:pt x="465" y="142"/>
                    </a:lnTo>
                    <a:lnTo>
                      <a:pt x="471" y="145"/>
                    </a:lnTo>
                    <a:lnTo>
                      <a:pt x="478" y="146"/>
                    </a:lnTo>
                    <a:lnTo>
                      <a:pt x="483" y="149"/>
                    </a:lnTo>
                    <a:lnTo>
                      <a:pt x="490" y="151"/>
                    </a:lnTo>
                    <a:lnTo>
                      <a:pt x="495" y="152"/>
                    </a:lnTo>
                    <a:lnTo>
                      <a:pt x="502" y="155"/>
                    </a:lnTo>
                    <a:lnTo>
                      <a:pt x="507" y="157"/>
                    </a:lnTo>
                    <a:lnTo>
                      <a:pt x="516" y="160"/>
                    </a:lnTo>
                    <a:lnTo>
                      <a:pt x="519" y="160"/>
                    </a:lnTo>
                    <a:lnTo>
                      <a:pt x="528" y="162"/>
                    </a:lnTo>
                    <a:lnTo>
                      <a:pt x="533" y="164"/>
                    </a:lnTo>
                    <a:lnTo>
                      <a:pt x="538" y="165"/>
                    </a:lnTo>
                    <a:lnTo>
                      <a:pt x="545" y="167"/>
                    </a:lnTo>
                    <a:lnTo>
                      <a:pt x="552" y="168"/>
                    </a:lnTo>
                    <a:lnTo>
                      <a:pt x="557" y="170"/>
                    </a:lnTo>
                    <a:lnTo>
                      <a:pt x="562" y="171"/>
                    </a:lnTo>
                    <a:lnTo>
                      <a:pt x="569" y="173"/>
                    </a:lnTo>
                    <a:lnTo>
                      <a:pt x="574" y="174"/>
                    </a:lnTo>
                    <a:lnTo>
                      <a:pt x="581" y="174"/>
                    </a:lnTo>
                    <a:lnTo>
                      <a:pt x="586" y="177"/>
                    </a:lnTo>
                    <a:lnTo>
                      <a:pt x="593" y="179"/>
                    </a:lnTo>
                    <a:lnTo>
                      <a:pt x="598" y="179"/>
                    </a:lnTo>
                    <a:lnTo>
                      <a:pt x="603" y="182"/>
                    </a:lnTo>
                    <a:lnTo>
                      <a:pt x="610" y="182"/>
                    </a:lnTo>
                    <a:lnTo>
                      <a:pt x="615" y="183"/>
                    </a:lnTo>
                    <a:lnTo>
                      <a:pt x="622" y="184"/>
                    </a:lnTo>
                    <a:lnTo>
                      <a:pt x="627" y="184"/>
                    </a:lnTo>
                    <a:lnTo>
                      <a:pt x="631" y="186"/>
                    </a:lnTo>
                    <a:lnTo>
                      <a:pt x="638" y="187"/>
                    </a:lnTo>
                    <a:lnTo>
                      <a:pt x="643" y="189"/>
                    </a:lnTo>
                    <a:lnTo>
                      <a:pt x="648" y="189"/>
                    </a:lnTo>
                    <a:lnTo>
                      <a:pt x="653" y="189"/>
                    </a:lnTo>
                    <a:lnTo>
                      <a:pt x="660" y="190"/>
                    </a:lnTo>
                    <a:lnTo>
                      <a:pt x="665" y="190"/>
                    </a:lnTo>
                    <a:lnTo>
                      <a:pt x="670" y="192"/>
                    </a:lnTo>
                    <a:lnTo>
                      <a:pt x="674" y="192"/>
                    </a:lnTo>
                    <a:lnTo>
                      <a:pt x="679" y="192"/>
                    </a:lnTo>
                    <a:lnTo>
                      <a:pt x="684" y="193"/>
                    </a:lnTo>
                    <a:lnTo>
                      <a:pt x="687" y="193"/>
                    </a:lnTo>
                    <a:lnTo>
                      <a:pt x="692" y="193"/>
                    </a:lnTo>
                    <a:lnTo>
                      <a:pt x="699" y="193"/>
                    </a:lnTo>
                    <a:lnTo>
                      <a:pt x="704" y="195"/>
                    </a:lnTo>
                    <a:lnTo>
                      <a:pt x="708" y="195"/>
                    </a:lnTo>
                    <a:lnTo>
                      <a:pt x="713" y="195"/>
                    </a:lnTo>
                    <a:lnTo>
                      <a:pt x="716" y="195"/>
                    </a:lnTo>
                    <a:lnTo>
                      <a:pt x="722" y="196"/>
                    </a:lnTo>
                    <a:lnTo>
                      <a:pt x="725" y="196"/>
                    </a:lnTo>
                    <a:lnTo>
                      <a:pt x="730" y="196"/>
                    </a:lnTo>
                    <a:lnTo>
                      <a:pt x="734" y="196"/>
                    </a:lnTo>
                    <a:lnTo>
                      <a:pt x="739" y="196"/>
                    </a:lnTo>
                    <a:lnTo>
                      <a:pt x="742" y="196"/>
                    </a:lnTo>
                    <a:lnTo>
                      <a:pt x="747" y="196"/>
                    </a:lnTo>
                    <a:lnTo>
                      <a:pt x="752" y="196"/>
                    </a:lnTo>
                    <a:lnTo>
                      <a:pt x="758" y="198"/>
                    </a:lnTo>
                    <a:lnTo>
                      <a:pt x="763" y="198"/>
                    </a:lnTo>
                    <a:lnTo>
                      <a:pt x="768" y="199"/>
                    </a:lnTo>
                    <a:lnTo>
                      <a:pt x="773" y="199"/>
                    </a:lnTo>
                    <a:lnTo>
                      <a:pt x="778" y="201"/>
                    </a:lnTo>
                    <a:lnTo>
                      <a:pt x="783" y="201"/>
                    </a:lnTo>
                    <a:lnTo>
                      <a:pt x="788" y="202"/>
                    </a:lnTo>
                    <a:lnTo>
                      <a:pt x="794" y="202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11" y="205"/>
                    </a:lnTo>
                    <a:lnTo>
                      <a:pt x="814" y="206"/>
                    </a:lnTo>
                    <a:lnTo>
                      <a:pt x="819" y="208"/>
                    </a:lnTo>
                    <a:lnTo>
                      <a:pt x="824" y="208"/>
                    </a:lnTo>
                    <a:lnTo>
                      <a:pt x="830" y="209"/>
                    </a:lnTo>
                    <a:lnTo>
                      <a:pt x="835" y="211"/>
                    </a:lnTo>
                    <a:lnTo>
                      <a:pt x="842" y="211"/>
                    </a:lnTo>
                    <a:lnTo>
                      <a:pt x="845" y="214"/>
                    </a:lnTo>
                    <a:lnTo>
                      <a:pt x="850" y="214"/>
                    </a:lnTo>
                    <a:lnTo>
                      <a:pt x="855" y="215"/>
                    </a:lnTo>
                    <a:lnTo>
                      <a:pt x="860" y="218"/>
                    </a:lnTo>
                    <a:lnTo>
                      <a:pt x="866" y="218"/>
                    </a:lnTo>
                    <a:lnTo>
                      <a:pt x="871" y="220"/>
                    </a:lnTo>
                    <a:lnTo>
                      <a:pt x="876" y="221"/>
                    </a:lnTo>
                    <a:lnTo>
                      <a:pt x="881" y="223"/>
                    </a:lnTo>
                    <a:lnTo>
                      <a:pt x="886" y="224"/>
                    </a:lnTo>
                    <a:lnTo>
                      <a:pt x="891" y="226"/>
                    </a:lnTo>
                    <a:lnTo>
                      <a:pt x="895" y="226"/>
                    </a:lnTo>
                    <a:lnTo>
                      <a:pt x="900" y="227"/>
                    </a:lnTo>
                    <a:lnTo>
                      <a:pt x="903" y="228"/>
                    </a:lnTo>
                    <a:lnTo>
                      <a:pt x="907" y="230"/>
                    </a:lnTo>
                    <a:lnTo>
                      <a:pt x="912" y="230"/>
                    </a:lnTo>
                    <a:lnTo>
                      <a:pt x="917" y="233"/>
                    </a:lnTo>
                    <a:lnTo>
                      <a:pt x="920" y="233"/>
                    </a:lnTo>
                    <a:lnTo>
                      <a:pt x="924" y="234"/>
                    </a:lnTo>
                    <a:lnTo>
                      <a:pt x="927" y="236"/>
                    </a:lnTo>
                    <a:lnTo>
                      <a:pt x="931" y="237"/>
                    </a:lnTo>
                    <a:lnTo>
                      <a:pt x="936" y="237"/>
                    </a:lnTo>
                    <a:lnTo>
                      <a:pt x="938" y="239"/>
                    </a:lnTo>
                    <a:lnTo>
                      <a:pt x="941" y="240"/>
                    </a:lnTo>
                    <a:lnTo>
                      <a:pt x="944" y="240"/>
                    </a:lnTo>
                    <a:lnTo>
                      <a:pt x="951" y="243"/>
                    </a:lnTo>
                    <a:lnTo>
                      <a:pt x="956" y="245"/>
                    </a:lnTo>
                    <a:lnTo>
                      <a:pt x="962" y="247"/>
                    </a:lnTo>
                    <a:lnTo>
                      <a:pt x="965" y="247"/>
                    </a:lnTo>
                    <a:lnTo>
                      <a:pt x="970" y="250"/>
                    </a:lnTo>
                    <a:lnTo>
                      <a:pt x="972" y="250"/>
                    </a:lnTo>
                    <a:lnTo>
                      <a:pt x="919" y="327"/>
                    </a:lnTo>
                    <a:lnTo>
                      <a:pt x="917" y="325"/>
                    </a:lnTo>
                    <a:lnTo>
                      <a:pt x="915" y="325"/>
                    </a:lnTo>
                    <a:lnTo>
                      <a:pt x="912" y="325"/>
                    </a:lnTo>
                    <a:lnTo>
                      <a:pt x="908" y="324"/>
                    </a:lnTo>
                    <a:lnTo>
                      <a:pt x="905" y="322"/>
                    </a:lnTo>
                    <a:lnTo>
                      <a:pt x="900" y="321"/>
                    </a:lnTo>
                    <a:lnTo>
                      <a:pt x="893" y="319"/>
                    </a:lnTo>
                    <a:lnTo>
                      <a:pt x="888" y="318"/>
                    </a:lnTo>
                    <a:lnTo>
                      <a:pt x="884" y="316"/>
                    </a:lnTo>
                    <a:lnTo>
                      <a:pt x="881" y="315"/>
                    </a:lnTo>
                    <a:lnTo>
                      <a:pt x="876" y="313"/>
                    </a:lnTo>
                    <a:lnTo>
                      <a:pt x="872" y="313"/>
                    </a:lnTo>
                    <a:lnTo>
                      <a:pt x="867" y="312"/>
                    </a:lnTo>
                    <a:lnTo>
                      <a:pt x="864" y="309"/>
                    </a:lnTo>
                    <a:lnTo>
                      <a:pt x="859" y="309"/>
                    </a:lnTo>
                    <a:lnTo>
                      <a:pt x="855" y="308"/>
                    </a:lnTo>
                    <a:lnTo>
                      <a:pt x="850" y="306"/>
                    </a:lnTo>
                    <a:lnTo>
                      <a:pt x="847" y="303"/>
                    </a:lnTo>
                    <a:lnTo>
                      <a:pt x="842" y="303"/>
                    </a:lnTo>
                    <a:lnTo>
                      <a:pt x="836" y="300"/>
                    </a:lnTo>
                    <a:lnTo>
                      <a:pt x="831" y="299"/>
                    </a:lnTo>
                    <a:lnTo>
                      <a:pt x="826" y="299"/>
                    </a:lnTo>
                    <a:lnTo>
                      <a:pt x="823" y="296"/>
                    </a:lnTo>
                    <a:lnTo>
                      <a:pt x="818" y="296"/>
                    </a:lnTo>
                    <a:lnTo>
                      <a:pt x="812" y="293"/>
                    </a:lnTo>
                    <a:lnTo>
                      <a:pt x="807" y="291"/>
                    </a:lnTo>
                    <a:lnTo>
                      <a:pt x="800" y="290"/>
                    </a:lnTo>
                    <a:lnTo>
                      <a:pt x="795" y="289"/>
                    </a:lnTo>
                    <a:lnTo>
                      <a:pt x="790" y="287"/>
                    </a:lnTo>
                    <a:lnTo>
                      <a:pt x="785" y="284"/>
                    </a:lnTo>
                    <a:lnTo>
                      <a:pt x="780" y="283"/>
                    </a:lnTo>
                    <a:lnTo>
                      <a:pt x="775" y="281"/>
                    </a:lnTo>
                    <a:lnTo>
                      <a:pt x="768" y="280"/>
                    </a:lnTo>
                    <a:lnTo>
                      <a:pt x="763" y="277"/>
                    </a:lnTo>
                    <a:lnTo>
                      <a:pt x="758" y="277"/>
                    </a:lnTo>
                    <a:lnTo>
                      <a:pt x="752" y="274"/>
                    </a:lnTo>
                    <a:lnTo>
                      <a:pt x="747" y="271"/>
                    </a:lnTo>
                    <a:lnTo>
                      <a:pt x="742" y="269"/>
                    </a:lnTo>
                    <a:lnTo>
                      <a:pt x="737" y="268"/>
                    </a:lnTo>
                    <a:lnTo>
                      <a:pt x="732" y="267"/>
                    </a:lnTo>
                    <a:lnTo>
                      <a:pt x="727" y="265"/>
                    </a:lnTo>
                    <a:lnTo>
                      <a:pt x="722" y="262"/>
                    </a:lnTo>
                    <a:lnTo>
                      <a:pt x="715" y="261"/>
                    </a:lnTo>
                    <a:lnTo>
                      <a:pt x="710" y="259"/>
                    </a:lnTo>
                    <a:lnTo>
                      <a:pt x="704" y="258"/>
                    </a:lnTo>
                    <a:lnTo>
                      <a:pt x="699" y="255"/>
                    </a:lnTo>
                    <a:lnTo>
                      <a:pt x="696" y="253"/>
                    </a:lnTo>
                    <a:lnTo>
                      <a:pt x="691" y="252"/>
                    </a:lnTo>
                    <a:lnTo>
                      <a:pt x="686" y="250"/>
                    </a:lnTo>
                    <a:lnTo>
                      <a:pt x="680" y="247"/>
                    </a:lnTo>
                    <a:lnTo>
                      <a:pt x="675" y="246"/>
                    </a:lnTo>
                    <a:lnTo>
                      <a:pt x="674" y="245"/>
                    </a:lnTo>
                    <a:lnTo>
                      <a:pt x="668" y="242"/>
                    </a:lnTo>
                    <a:lnTo>
                      <a:pt x="665" y="240"/>
                    </a:lnTo>
                    <a:lnTo>
                      <a:pt x="662" y="239"/>
                    </a:lnTo>
                    <a:lnTo>
                      <a:pt x="656" y="237"/>
                    </a:lnTo>
                    <a:lnTo>
                      <a:pt x="653" y="236"/>
                    </a:lnTo>
                    <a:lnTo>
                      <a:pt x="650" y="233"/>
                    </a:lnTo>
                    <a:lnTo>
                      <a:pt x="644" y="231"/>
                    </a:lnTo>
                    <a:lnTo>
                      <a:pt x="639" y="230"/>
                    </a:lnTo>
                    <a:lnTo>
                      <a:pt x="636" y="228"/>
                    </a:lnTo>
                    <a:lnTo>
                      <a:pt x="631" y="226"/>
                    </a:lnTo>
                    <a:lnTo>
                      <a:pt x="627" y="224"/>
                    </a:lnTo>
                    <a:lnTo>
                      <a:pt x="622" y="223"/>
                    </a:lnTo>
                    <a:lnTo>
                      <a:pt x="617" y="221"/>
                    </a:lnTo>
                    <a:lnTo>
                      <a:pt x="610" y="218"/>
                    </a:lnTo>
                    <a:lnTo>
                      <a:pt x="605" y="217"/>
                    </a:lnTo>
                    <a:lnTo>
                      <a:pt x="602" y="214"/>
                    </a:lnTo>
                    <a:lnTo>
                      <a:pt x="597" y="211"/>
                    </a:lnTo>
                    <a:lnTo>
                      <a:pt x="590" y="209"/>
                    </a:lnTo>
                    <a:lnTo>
                      <a:pt x="585" y="208"/>
                    </a:lnTo>
                    <a:lnTo>
                      <a:pt x="579" y="206"/>
                    </a:lnTo>
                    <a:lnTo>
                      <a:pt x="573" y="204"/>
                    </a:lnTo>
                    <a:lnTo>
                      <a:pt x="567" y="202"/>
                    </a:lnTo>
                    <a:lnTo>
                      <a:pt x="561" y="201"/>
                    </a:lnTo>
                    <a:lnTo>
                      <a:pt x="554" y="198"/>
                    </a:lnTo>
                    <a:lnTo>
                      <a:pt x="547" y="196"/>
                    </a:lnTo>
                    <a:lnTo>
                      <a:pt x="542" y="193"/>
                    </a:lnTo>
                    <a:lnTo>
                      <a:pt x="535" y="192"/>
                    </a:lnTo>
                    <a:lnTo>
                      <a:pt x="528" y="190"/>
                    </a:lnTo>
                    <a:lnTo>
                      <a:pt x="523" y="187"/>
                    </a:lnTo>
                    <a:lnTo>
                      <a:pt x="516" y="184"/>
                    </a:lnTo>
                    <a:lnTo>
                      <a:pt x="507" y="183"/>
                    </a:lnTo>
                    <a:lnTo>
                      <a:pt x="502" y="182"/>
                    </a:lnTo>
                    <a:lnTo>
                      <a:pt x="494" y="179"/>
                    </a:lnTo>
                    <a:lnTo>
                      <a:pt x="489" y="177"/>
                    </a:lnTo>
                    <a:lnTo>
                      <a:pt x="482" y="174"/>
                    </a:lnTo>
                    <a:lnTo>
                      <a:pt x="477" y="174"/>
                    </a:lnTo>
                    <a:lnTo>
                      <a:pt x="468" y="171"/>
                    </a:lnTo>
                    <a:lnTo>
                      <a:pt x="459" y="170"/>
                    </a:lnTo>
                    <a:lnTo>
                      <a:pt x="454" y="167"/>
                    </a:lnTo>
                    <a:lnTo>
                      <a:pt x="447" y="167"/>
                    </a:lnTo>
                    <a:lnTo>
                      <a:pt x="439" y="164"/>
                    </a:lnTo>
                    <a:lnTo>
                      <a:pt x="432" y="162"/>
                    </a:lnTo>
                    <a:lnTo>
                      <a:pt x="425" y="160"/>
                    </a:lnTo>
                    <a:lnTo>
                      <a:pt x="418" y="160"/>
                    </a:lnTo>
                    <a:lnTo>
                      <a:pt x="411" y="158"/>
                    </a:lnTo>
                    <a:lnTo>
                      <a:pt x="403" y="155"/>
                    </a:lnTo>
                    <a:lnTo>
                      <a:pt x="396" y="155"/>
                    </a:lnTo>
                    <a:lnTo>
                      <a:pt x="389" y="152"/>
                    </a:lnTo>
                    <a:lnTo>
                      <a:pt x="382" y="152"/>
                    </a:lnTo>
                    <a:lnTo>
                      <a:pt x="375" y="151"/>
                    </a:lnTo>
                    <a:lnTo>
                      <a:pt x="369" y="148"/>
                    </a:lnTo>
                    <a:lnTo>
                      <a:pt x="362" y="146"/>
                    </a:lnTo>
                    <a:lnTo>
                      <a:pt x="353" y="145"/>
                    </a:lnTo>
                    <a:lnTo>
                      <a:pt x="346" y="143"/>
                    </a:lnTo>
                    <a:lnTo>
                      <a:pt x="339" y="142"/>
                    </a:lnTo>
                    <a:lnTo>
                      <a:pt x="333" y="142"/>
                    </a:lnTo>
                    <a:lnTo>
                      <a:pt x="324" y="141"/>
                    </a:lnTo>
                    <a:lnTo>
                      <a:pt x="319" y="139"/>
                    </a:lnTo>
                    <a:lnTo>
                      <a:pt x="312" y="138"/>
                    </a:lnTo>
                    <a:lnTo>
                      <a:pt x="305" y="138"/>
                    </a:lnTo>
                    <a:lnTo>
                      <a:pt x="298" y="136"/>
                    </a:lnTo>
                    <a:lnTo>
                      <a:pt x="291" y="136"/>
                    </a:lnTo>
                    <a:lnTo>
                      <a:pt x="285" y="135"/>
                    </a:lnTo>
                    <a:lnTo>
                      <a:pt x="278" y="135"/>
                    </a:lnTo>
                    <a:lnTo>
                      <a:pt x="271" y="135"/>
                    </a:lnTo>
                    <a:lnTo>
                      <a:pt x="267" y="133"/>
                    </a:lnTo>
                    <a:lnTo>
                      <a:pt x="259" y="133"/>
                    </a:lnTo>
                    <a:lnTo>
                      <a:pt x="254" y="133"/>
                    </a:lnTo>
                    <a:lnTo>
                      <a:pt x="247" y="132"/>
                    </a:lnTo>
                    <a:lnTo>
                      <a:pt x="242" y="132"/>
                    </a:lnTo>
                    <a:lnTo>
                      <a:pt x="235" y="130"/>
                    </a:lnTo>
                    <a:lnTo>
                      <a:pt x="228" y="130"/>
                    </a:lnTo>
                    <a:lnTo>
                      <a:pt x="223" y="130"/>
                    </a:lnTo>
                    <a:lnTo>
                      <a:pt x="216" y="129"/>
                    </a:lnTo>
                    <a:lnTo>
                      <a:pt x="209" y="129"/>
                    </a:lnTo>
                    <a:lnTo>
                      <a:pt x="204" y="127"/>
                    </a:lnTo>
                    <a:lnTo>
                      <a:pt x="199" y="126"/>
                    </a:lnTo>
                    <a:lnTo>
                      <a:pt x="194" y="126"/>
                    </a:lnTo>
                    <a:lnTo>
                      <a:pt x="187" y="124"/>
                    </a:lnTo>
                    <a:lnTo>
                      <a:pt x="182" y="123"/>
                    </a:lnTo>
                    <a:lnTo>
                      <a:pt x="175" y="123"/>
                    </a:lnTo>
                    <a:lnTo>
                      <a:pt x="168" y="123"/>
                    </a:lnTo>
                    <a:lnTo>
                      <a:pt x="165" y="120"/>
                    </a:lnTo>
                    <a:lnTo>
                      <a:pt x="159" y="120"/>
                    </a:lnTo>
                    <a:lnTo>
                      <a:pt x="153" y="117"/>
                    </a:lnTo>
                    <a:lnTo>
                      <a:pt x="147" y="116"/>
                    </a:lnTo>
                    <a:lnTo>
                      <a:pt x="142" y="114"/>
                    </a:lnTo>
                    <a:lnTo>
                      <a:pt x="135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20" y="110"/>
                    </a:lnTo>
                    <a:lnTo>
                      <a:pt x="117" y="108"/>
                    </a:lnTo>
                    <a:lnTo>
                      <a:pt x="110" y="107"/>
                    </a:lnTo>
                    <a:lnTo>
                      <a:pt x="105" y="105"/>
                    </a:lnTo>
                    <a:lnTo>
                      <a:pt x="99" y="105"/>
                    </a:lnTo>
                    <a:lnTo>
                      <a:pt x="96" y="104"/>
                    </a:lnTo>
                    <a:lnTo>
                      <a:pt x="91" y="102"/>
                    </a:lnTo>
                    <a:lnTo>
                      <a:pt x="86" y="101"/>
                    </a:lnTo>
                    <a:lnTo>
                      <a:pt x="82" y="99"/>
                    </a:lnTo>
                    <a:lnTo>
                      <a:pt x="77" y="98"/>
                    </a:lnTo>
                    <a:lnTo>
                      <a:pt x="74" y="97"/>
                    </a:lnTo>
                    <a:lnTo>
                      <a:pt x="69" y="95"/>
                    </a:lnTo>
                    <a:lnTo>
                      <a:pt x="63" y="94"/>
                    </a:lnTo>
                    <a:lnTo>
                      <a:pt x="60" y="92"/>
                    </a:lnTo>
                    <a:lnTo>
                      <a:pt x="57" y="91"/>
                    </a:lnTo>
                    <a:lnTo>
                      <a:pt x="53" y="89"/>
                    </a:lnTo>
                    <a:lnTo>
                      <a:pt x="48" y="89"/>
                    </a:lnTo>
                    <a:lnTo>
                      <a:pt x="45" y="88"/>
                    </a:lnTo>
                    <a:lnTo>
                      <a:pt x="41" y="85"/>
                    </a:lnTo>
                    <a:lnTo>
                      <a:pt x="39" y="83"/>
                    </a:lnTo>
                    <a:lnTo>
                      <a:pt x="34" y="83"/>
                    </a:lnTo>
                    <a:lnTo>
                      <a:pt x="31" y="82"/>
                    </a:lnTo>
                    <a:lnTo>
                      <a:pt x="26" y="79"/>
                    </a:lnTo>
                    <a:lnTo>
                      <a:pt x="21" y="79"/>
                    </a:lnTo>
                    <a:lnTo>
                      <a:pt x="16" y="76"/>
                    </a:lnTo>
                    <a:lnTo>
                      <a:pt x="12" y="75"/>
                    </a:lnTo>
                    <a:lnTo>
                      <a:pt x="7" y="73"/>
                    </a:lnTo>
                    <a:lnTo>
                      <a:pt x="5" y="72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auto">
              <a:xfrm>
                <a:off x="3478" y="2213"/>
                <a:ext cx="682" cy="1268"/>
              </a:xfrm>
              <a:custGeom>
                <a:avLst/>
                <a:gdLst/>
                <a:ahLst/>
                <a:cxnLst>
                  <a:cxn ang="0">
                    <a:pos x="601" y="9"/>
                  </a:cxn>
                  <a:cxn ang="0">
                    <a:pos x="589" y="31"/>
                  </a:cxn>
                  <a:cxn ang="0">
                    <a:pos x="575" y="62"/>
                  </a:cxn>
                  <a:cxn ang="0">
                    <a:pos x="557" y="101"/>
                  </a:cxn>
                  <a:cxn ang="0">
                    <a:pos x="539" y="147"/>
                  </a:cxn>
                  <a:cxn ang="0">
                    <a:pos x="517" y="194"/>
                  </a:cxn>
                  <a:cxn ang="0">
                    <a:pos x="497" y="243"/>
                  </a:cxn>
                  <a:cxn ang="0">
                    <a:pos x="478" y="289"/>
                  </a:cxn>
                  <a:cxn ang="0">
                    <a:pos x="461" y="333"/>
                  </a:cxn>
                  <a:cxn ang="0">
                    <a:pos x="447" y="371"/>
                  </a:cxn>
                  <a:cxn ang="0">
                    <a:pos x="437" y="403"/>
                  </a:cxn>
                  <a:cxn ang="0">
                    <a:pos x="423" y="443"/>
                  </a:cxn>
                  <a:cxn ang="0">
                    <a:pos x="402" y="490"/>
                  </a:cxn>
                  <a:cxn ang="0">
                    <a:pos x="380" y="542"/>
                  </a:cxn>
                  <a:cxn ang="0">
                    <a:pos x="353" y="599"/>
                  </a:cxn>
                  <a:cxn ang="0">
                    <a:pos x="325" y="659"/>
                  </a:cxn>
                  <a:cxn ang="0">
                    <a:pos x="293" y="720"/>
                  </a:cxn>
                  <a:cxn ang="0">
                    <a:pos x="262" y="778"/>
                  </a:cxn>
                  <a:cxn ang="0">
                    <a:pos x="231" y="834"/>
                  </a:cxn>
                  <a:cxn ang="0">
                    <a:pos x="202" y="884"/>
                  </a:cxn>
                  <a:cxn ang="0">
                    <a:pos x="174" y="926"/>
                  </a:cxn>
                  <a:cxn ang="0">
                    <a:pos x="149" y="963"/>
                  </a:cxn>
                  <a:cxn ang="0">
                    <a:pos x="125" y="1001"/>
                  </a:cxn>
                  <a:cxn ang="0">
                    <a:pos x="101" y="1040"/>
                  </a:cxn>
                  <a:cxn ang="0">
                    <a:pos x="78" y="1079"/>
                  </a:cxn>
                  <a:cxn ang="0">
                    <a:pos x="60" y="1115"/>
                  </a:cxn>
                  <a:cxn ang="0">
                    <a:pos x="42" y="1147"/>
                  </a:cxn>
                  <a:cxn ang="0">
                    <a:pos x="27" y="1177"/>
                  </a:cxn>
                  <a:cxn ang="0">
                    <a:pos x="15" y="1200"/>
                  </a:cxn>
                  <a:cxn ang="0">
                    <a:pos x="3" y="1221"/>
                  </a:cxn>
                  <a:cxn ang="0">
                    <a:pos x="92" y="1268"/>
                  </a:cxn>
                  <a:cxn ang="0">
                    <a:pos x="99" y="1253"/>
                  </a:cxn>
                  <a:cxn ang="0">
                    <a:pos x="111" y="1231"/>
                  </a:cxn>
                  <a:cxn ang="0">
                    <a:pos x="125" y="1203"/>
                  </a:cxn>
                  <a:cxn ang="0">
                    <a:pos x="142" y="1169"/>
                  </a:cxn>
                  <a:cxn ang="0">
                    <a:pos x="159" y="1131"/>
                  </a:cxn>
                  <a:cxn ang="0">
                    <a:pos x="179" y="1090"/>
                  </a:cxn>
                  <a:cxn ang="0">
                    <a:pos x="198" y="1048"/>
                  </a:cxn>
                  <a:cxn ang="0">
                    <a:pos x="214" y="1007"/>
                  </a:cxn>
                  <a:cxn ang="0">
                    <a:pos x="227" y="966"/>
                  </a:cxn>
                  <a:cxn ang="0">
                    <a:pos x="238" y="931"/>
                  </a:cxn>
                  <a:cxn ang="0">
                    <a:pos x="248" y="888"/>
                  </a:cxn>
                  <a:cxn ang="0">
                    <a:pos x="267" y="840"/>
                  </a:cxn>
                  <a:cxn ang="0">
                    <a:pos x="291" y="784"/>
                  </a:cxn>
                  <a:cxn ang="0">
                    <a:pos x="317" y="724"/>
                  </a:cxn>
                  <a:cxn ang="0">
                    <a:pos x="347" y="662"/>
                  </a:cxn>
                  <a:cxn ang="0">
                    <a:pos x="378" y="601"/>
                  </a:cxn>
                  <a:cxn ang="0">
                    <a:pos x="409" y="542"/>
                  </a:cxn>
                  <a:cxn ang="0">
                    <a:pos x="440" y="490"/>
                  </a:cxn>
                  <a:cxn ang="0">
                    <a:pos x="466" y="446"/>
                  </a:cxn>
                  <a:cxn ang="0">
                    <a:pos x="488" y="410"/>
                  </a:cxn>
                  <a:cxn ang="0">
                    <a:pos x="507" y="388"/>
                  </a:cxn>
                  <a:cxn ang="0">
                    <a:pos x="526" y="361"/>
                  </a:cxn>
                  <a:cxn ang="0">
                    <a:pos x="546" y="321"/>
                  </a:cxn>
                  <a:cxn ang="0">
                    <a:pos x="569" y="277"/>
                  </a:cxn>
                  <a:cxn ang="0">
                    <a:pos x="591" y="227"/>
                  </a:cxn>
                  <a:cxn ang="0">
                    <a:pos x="613" y="179"/>
                  </a:cxn>
                  <a:cxn ang="0">
                    <a:pos x="634" y="131"/>
                  </a:cxn>
                  <a:cxn ang="0">
                    <a:pos x="651" y="88"/>
                  </a:cxn>
                  <a:cxn ang="0">
                    <a:pos x="665" y="53"/>
                  </a:cxn>
                  <a:cxn ang="0">
                    <a:pos x="675" y="28"/>
                  </a:cxn>
                  <a:cxn ang="0">
                    <a:pos x="682" y="13"/>
                  </a:cxn>
                </a:cxnLst>
                <a:rect l="0" t="0" r="r" b="b"/>
                <a:pathLst>
                  <a:path w="682" h="1268">
                    <a:moveTo>
                      <a:pt x="606" y="0"/>
                    </a:moveTo>
                    <a:lnTo>
                      <a:pt x="605" y="0"/>
                    </a:lnTo>
                    <a:lnTo>
                      <a:pt x="603" y="3"/>
                    </a:lnTo>
                    <a:lnTo>
                      <a:pt x="603" y="5"/>
                    </a:lnTo>
                    <a:lnTo>
                      <a:pt x="601" y="7"/>
                    </a:lnTo>
                    <a:lnTo>
                      <a:pt x="601" y="9"/>
                    </a:lnTo>
                    <a:lnTo>
                      <a:pt x="599" y="12"/>
                    </a:lnTo>
                    <a:lnTo>
                      <a:pt x="598" y="16"/>
                    </a:lnTo>
                    <a:lnTo>
                      <a:pt x="594" y="19"/>
                    </a:lnTo>
                    <a:lnTo>
                      <a:pt x="594" y="22"/>
                    </a:lnTo>
                    <a:lnTo>
                      <a:pt x="591" y="26"/>
                    </a:lnTo>
                    <a:lnTo>
                      <a:pt x="589" y="31"/>
                    </a:lnTo>
                    <a:lnTo>
                      <a:pt x="587" y="35"/>
                    </a:lnTo>
                    <a:lnTo>
                      <a:pt x="586" y="40"/>
                    </a:lnTo>
                    <a:lnTo>
                      <a:pt x="584" y="47"/>
                    </a:lnTo>
                    <a:lnTo>
                      <a:pt x="581" y="50"/>
                    </a:lnTo>
                    <a:lnTo>
                      <a:pt x="577" y="56"/>
                    </a:lnTo>
                    <a:lnTo>
                      <a:pt x="575" y="62"/>
                    </a:lnTo>
                    <a:lnTo>
                      <a:pt x="572" y="69"/>
                    </a:lnTo>
                    <a:lnTo>
                      <a:pt x="570" y="73"/>
                    </a:lnTo>
                    <a:lnTo>
                      <a:pt x="567" y="81"/>
                    </a:lnTo>
                    <a:lnTo>
                      <a:pt x="563" y="87"/>
                    </a:lnTo>
                    <a:lnTo>
                      <a:pt x="562" y="95"/>
                    </a:lnTo>
                    <a:lnTo>
                      <a:pt x="557" y="101"/>
                    </a:lnTo>
                    <a:lnTo>
                      <a:pt x="555" y="109"/>
                    </a:lnTo>
                    <a:lnTo>
                      <a:pt x="551" y="116"/>
                    </a:lnTo>
                    <a:lnTo>
                      <a:pt x="548" y="123"/>
                    </a:lnTo>
                    <a:lnTo>
                      <a:pt x="545" y="131"/>
                    </a:lnTo>
                    <a:lnTo>
                      <a:pt x="543" y="139"/>
                    </a:lnTo>
                    <a:lnTo>
                      <a:pt x="539" y="147"/>
                    </a:lnTo>
                    <a:lnTo>
                      <a:pt x="534" y="154"/>
                    </a:lnTo>
                    <a:lnTo>
                      <a:pt x="533" y="161"/>
                    </a:lnTo>
                    <a:lnTo>
                      <a:pt x="529" y="172"/>
                    </a:lnTo>
                    <a:lnTo>
                      <a:pt x="524" y="179"/>
                    </a:lnTo>
                    <a:lnTo>
                      <a:pt x="521" y="186"/>
                    </a:lnTo>
                    <a:lnTo>
                      <a:pt x="517" y="194"/>
                    </a:lnTo>
                    <a:lnTo>
                      <a:pt x="514" y="201"/>
                    </a:lnTo>
                    <a:lnTo>
                      <a:pt x="509" y="211"/>
                    </a:lnTo>
                    <a:lnTo>
                      <a:pt x="507" y="220"/>
                    </a:lnTo>
                    <a:lnTo>
                      <a:pt x="503" y="227"/>
                    </a:lnTo>
                    <a:lnTo>
                      <a:pt x="500" y="235"/>
                    </a:lnTo>
                    <a:lnTo>
                      <a:pt x="497" y="243"/>
                    </a:lnTo>
                    <a:lnTo>
                      <a:pt x="493" y="252"/>
                    </a:lnTo>
                    <a:lnTo>
                      <a:pt x="488" y="259"/>
                    </a:lnTo>
                    <a:lnTo>
                      <a:pt x="486" y="267"/>
                    </a:lnTo>
                    <a:lnTo>
                      <a:pt x="483" y="274"/>
                    </a:lnTo>
                    <a:lnTo>
                      <a:pt x="481" y="283"/>
                    </a:lnTo>
                    <a:lnTo>
                      <a:pt x="478" y="289"/>
                    </a:lnTo>
                    <a:lnTo>
                      <a:pt x="474" y="299"/>
                    </a:lnTo>
                    <a:lnTo>
                      <a:pt x="471" y="305"/>
                    </a:lnTo>
                    <a:lnTo>
                      <a:pt x="469" y="312"/>
                    </a:lnTo>
                    <a:lnTo>
                      <a:pt x="466" y="320"/>
                    </a:lnTo>
                    <a:lnTo>
                      <a:pt x="464" y="325"/>
                    </a:lnTo>
                    <a:lnTo>
                      <a:pt x="461" y="333"/>
                    </a:lnTo>
                    <a:lnTo>
                      <a:pt x="459" y="340"/>
                    </a:lnTo>
                    <a:lnTo>
                      <a:pt x="455" y="347"/>
                    </a:lnTo>
                    <a:lnTo>
                      <a:pt x="452" y="353"/>
                    </a:lnTo>
                    <a:lnTo>
                      <a:pt x="450" y="361"/>
                    </a:lnTo>
                    <a:lnTo>
                      <a:pt x="449" y="365"/>
                    </a:lnTo>
                    <a:lnTo>
                      <a:pt x="447" y="371"/>
                    </a:lnTo>
                    <a:lnTo>
                      <a:pt x="445" y="377"/>
                    </a:lnTo>
                    <a:lnTo>
                      <a:pt x="445" y="381"/>
                    </a:lnTo>
                    <a:lnTo>
                      <a:pt x="443" y="388"/>
                    </a:lnTo>
                    <a:lnTo>
                      <a:pt x="440" y="393"/>
                    </a:lnTo>
                    <a:lnTo>
                      <a:pt x="440" y="399"/>
                    </a:lnTo>
                    <a:lnTo>
                      <a:pt x="437" y="403"/>
                    </a:lnTo>
                    <a:lnTo>
                      <a:pt x="437" y="410"/>
                    </a:lnTo>
                    <a:lnTo>
                      <a:pt x="433" y="415"/>
                    </a:lnTo>
                    <a:lnTo>
                      <a:pt x="431" y="422"/>
                    </a:lnTo>
                    <a:lnTo>
                      <a:pt x="428" y="428"/>
                    </a:lnTo>
                    <a:lnTo>
                      <a:pt x="426" y="435"/>
                    </a:lnTo>
                    <a:lnTo>
                      <a:pt x="423" y="443"/>
                    </a:lnTo>
                    <a:lnTo>
                      <a:pt x="419" y="448"/>
                    </a:lnTo>
                    <a:lnTo>
                      <a:pt x="418" y="457"/>
                    </a:lnTo>
                    <a:lnTo>
                      <a:pt x="414" y="465"/>
                    </a:lnTo>
                    <a:lnTo>
                      <a:pt x="411" y="472"/>
                    </a:lnTo>
                    <a:lnTo>
                      <a:pt x="406" y="479"/>
                    </a:lnTo>
                    <a:lnTo>
                      <a:pt x="402" y="490"/>
                    </a:lnTo>
                    <a:lnTo>
                      <a:pt x="401" y="498"/>
                    </a:lnTo>
                    <a:lnTo>
                      <a:pt x="397" y="506"/>
                    </a:lnTo>
                    <a:lnTo>
                      <a:pt x="392" y="516"/>
                    </a:lnTo>
                    <a:lnTo>
                      <a:pt x="389" y="523"/>
                    </a:lnTo>
                    <a:lnTo>
                      <a:pt x="383" y="533"/>
                    </a:lnTo>
                    <a:lnTo>
                      <a:pt x="380" y="542"/>
                    </a:lnTo>
                    <a:lnTo>
                      <a:pt x="375" y="553"/>
                    </a:lnTo>
                    <a:lnTo>
                      <a:pt x="371" y="561"/>
                    </a:lnTo>
                    <a:lnTo>
                      <a:pt x="368" y="572"/>
                    </a:lnTo>
                    <a:lnTo>
                      <a:pt x="363" y="580"/>
                    </a:lnTo>
                    <a:lnTo>
                      <a:pt x="358" y="589"/>
                    </a:lnTo>
                    <a:lnTo>
                      <a:pt x="353" y="599"/>
                    </a:lnTo>
                    <a:lnTo>
                      <a:pt x="349" y="611"/>
                    </a:lnTo>
                    <a:lnTo>
                      <a:pt x="344" y="620"/>
                    </a:lnTo>
                    <a:lnTo>
                      <a:pt x="339" y="630"/>
                    </a:lnTo>
                    <a:lnTo>
                      <a:pt x="334" y="640"/>
                    </a:lnTo>
                    <a:lnTo>
                      <a:pt x="329" y="651"/>
                    </a:lnTo>
                    <a:lnTo>
                      <a:pt x="325" y="659"/>
                    </a:lnTo>
                    <a:lnTo>
                      <a:pt x="320" y="670"/>
                    </a:lnTo>
                    <a:lnTo>
                      <a:pt x="315" y="680"/>
                    </a:lnTo>
                    <a:lnTo>
                      <a:pt x="310" y="689"/>
                    </a:lnTo>
                    <a:lnTo>
                      <a:pt x="303" y="699"/>
                    </a:lnTo>
                    <a:lnTo>
                      <a:pt x="299" y="711"/>
                    </a:lnTo>
                    <a:lnTo>
                      <a:pt x="293" y="720"/>
                    </a:lnTo>
                    <a:lnTo>
                      <a:pt x="289" y="730"/>
                    </a:lnTo>
                    <a:lnTo>
                      <a:pt x="282" y="740"/>
                    </a:lnTo>
                    <a:lnTo>
                      <a:pt x="277" y="749"/>
                    </a:lnTo>
                    <a:lnTo>
                      <a:pt x="272" y="758"/>
                    </a:lnTo>
                    <a:lnTo>
                      <a:pt x="267" y="768"/>
                    </a:lnTo>
                    <a:lnTo>
                      <a:pt x="262" y="778"/>
                    </a:lnTo>
                    <a:lnTo>
                      <a:pt x="257" y="787"/>
                    </a:lnTo>
                    <a:lnTo>
                      <a:pt x="251" y="797"/>
                    </a:lnTo>
                    <a:lnTo>
                      <a:pt x="246" y="807"/>
                    </a:lnTo>
                    <a:lnTo>
                      <a:pt x="243" y="816"/>
                    </a:lnTo>
                    <a:lnTo>
                      <a:pt x="238" y="825"/>
                    </a:lnTo>
                    <a:lnTo>
                      <a:pt x="231" y="834"/>
                    </a:lnTo>
                    <a:lnTo>
                      <a:pt x="226" y="843"/>
                    </a:lnTo>
                    <a:lnTo>
                      <a:pt x="222" y="850"/>
                    </a:lnTo>
                    <a:lnTo>
                      <a:pt x="217" y="857"/>
                    </a:lnTo>
                    <a:lnTo>
                      <a:pt x="212" y="868"/>
                    </a:lnTo>
                    <a:lnTo>
                      <a:pt x="207" y="875"/>
                    </a:lnTo>
                    <a:lnTo>
                      <a:pt x="202" y="884"/>
                    </a:lnTo>
                    <a:lnTo>
                      <a:pt x="198" y="891"/>
                    </a:lnTo>
                    <a:lnTo>
                      <a:pt x="191" y="897"/>
                    </a:lnTo>
                    <a:lnTo>
                      <a:pt x="188" y="906"/>
                    </a:lnTo>
                    <a:lnTo>
                      <a:pt x="183" y="912"/>
                    </a:lnTo>
                    <a:lnTo>
                      <a:pt x="179" y="919"/>
                    </a:lnTo>
                    <a:lnTo>
                      <a:pt x="174" y="926"/>
                    </a:lnTo>
                    <a:lnTo>
                      <a:pt x="171" y="933"/>
                    </a:lnTo>
                    <a:lnTo>
                      <a:pt x="166" y="938"/>
                    </a:lnTo>
                    <a:lnTo>
                      <a:pt x="162" y="945"/>
                    </a:lnTo>
                    <a:lnTo>
                      <a:pt x="157" y="950"/>
                    </a:lnTo>
                    <a:lnTo>
                      <a:pt x="154" y="957"/>
                    </a:lnTo>
                    <a:lnTo>
                      <a:pt x="149" y="963"/>
                    </a:lnTo>
                    <a:lnTo>
                      <a:pt x="145" y="970"/>
                    </a:lnTo>
                    <a:lnTo>
                      <a:pt x="140" y="976"/>
                    </a:lnTo>
                    <a:lnTo>
                      <a:pt x="137" y="982"/>
                    </a:lnTo>
                    <a:lnTo>
                      <a:pt x="133" y="989"/>
                    </a:lnTo>
                    <a:lnTo>
                      <a:pt x="128" y="997"/>
                    </a:lnTo>
                    <a:lnTo>
                      <a:pt x="125" y="1001"/>
                    </a:lnTo>
                    <a:lnTo>
                      <a:pt x="120" y="1008"/>
                    </a:lnTo>
                    <a:lnTo>
                      <a:pt x="116" y="1014"/>
                    </a:lnTo>
                    <a:lnTo>
                      <a:pt x="113" y="1021"/>
                    </a:lnTo>
                    <a:lnTo>
                      <a:pt x="109" y="1027"/>
                    </a:lnTo>
                    <a:lnTo>
                      <a:pt x="106" y="1035"/>
                    </a:lnTo>
                    <a:lnTo>
                      <a:pt x="101" y="1040"/>
                    </a:lnTo>
                    <a:lnTo>
                      <a:pt x="97" y="1046"/>
                    </a:lnTo>
                    <a:lnTo>
                      <a:pt x="94" y="1054"/>
                    </a:lnTo>
                    <a:lnTo>
                      <a:pt x="90" y="1060"/>
                    </a:lnTo>
                    <a:lnTo>
                      <a:pt x="85" y="1065"/>
                    </a:lnTo>
                    <a:lnTo>
                      <a:pt x="82" y="1071"/>
                    </a:lnTo>
                    <a:lnTo>
                      <a:pt x="78" y="1079"/>
                    </a:lnTo>
                    <a:lnTo>
                      <a:pt x="77" y="1084"/>
                    </a:lnTo>
                    <a:lnTo>
                      <a:pt x="72" y="1090"/>
                    </a:lnTo>
                    <a:lnTo>
                      <a:pt x="68" y="1096"/>
                    </a:lnTo>
                    <a:lnTo>
                      <a:pt x="66" y="1103"/>
                    </a:lnTo>
                    <a:lnTo>
                      <a:pt x="63" y="1109"/>
                    </a:lnTo>
                    <a:lnTo>
                      <a:pt x="60" y="1115"/>
                    </a:lnTo>
                    <a:lnTo>
                      <a:pt x="56" y="1121"/>
                    </a:lnTo>
                    <a:lnTo>
                      <a:pt x="54" y="1125"/>
                    </a:lnTo>
                    <a:lnTo>
                      <a:pt x="51" y="1133"/>
                    </a:lnTo>
                    <a:lnTo>
                      <a:pt x="46" y="1136"/>
                    </a:lnTo>
                    <a:lnTo>
                      <a:pt x="44" y="1143"/>
                    </a:lnTo>
                    <a:lnTo>
                      <a:pt x="42" y="1147"/>
                    </a:lnTo>
                    <a:lnTo>
                      <a:pt x="39" y="1153"/>
                    </a:lnTo>
                    <a:lnTo>
                      <a:pt x="36" y="1158"/>
                    </a:lnTo>
                    <a:lnTo>
                      <a:pt x="34" y="1162"/>
                    </a:lnTo>
                    <a:lnTo>
                      <a:pt x="32" y="1166"/>
                    </a:lnTo>
                    <a:lnTo>
                      <a:pt x="29" y="1172"/>
                    </a:lnTo>
                    <a:lnTo>
                      <a:pt x="27" y="1177"/>
                    </a:lnTo>
                    <a:lnTo>
                      <a:pt x="24" y="1181"/>
                    </a:lnTo>
                    <a:lnTo>
                      <a:pt x="22" y="1186"/>
                    </a:lnTo>
                    <a:lnTo>
                      <a:pt x="20" y="1190"/>
                    </a:lnTo>
                    <a:lnTo>
                      <a:pt x="18" y="1193"/>
                    </a:lnTo>
                    <a:lnTo>
                      <a:pt x="17" y="1197"/>
                    </a:lnTo>
                    <a:lnTo>
                      <a:pt x="15" y="1200"/>
                    </a:lnTo>
                    <a:lnTo>
                      <a:pt x="12" y="1205"/>
                    </a:lnTo>
                    <a:lnTo>
                      <a:pt x="12" y="1208"/>
                    </a:lnTo>
                    <a:lnTo>
                      <a:pt x="10" y="1210"/>
                    </a:lnTo>
                    <a:lnTo>
                      <a:pt x="8" y="1213"/>
                    </a:lnTo>
                    <a:lnTo>
                      <a:pt x="6" y="1216"/>
                    </a:lnTo>
                    <a:lnTo>
                      <a:pt x="3" y="1221"/>
                    </a:lnTo>
                    <a:lnTo>
                      <a:pt x="3" y="1227"/>
                    </a:lnTo>
                    <a:lnTo>
                      <a:pt x="0" y="1228"/>
                    </a:lnTo>
                    <a:lnTo>
                      <a:pt x="0" y="1231"/>
                    </a:lnTo>
                    <a:lnTo>
                      <a:pt x="0" y="1232"/>
                    </a:lnTo>
                    <a:lnTo>
                      <a:pt x="0" y="1234"/>
                    </a:lnTo>
                    <a:lnTo>
                      <a:pt x="92" y="1268"/>
                    </a:lnTo>
                    <a:lnTo>
                      <a:pt x="92" y="1268"/>
                    </a:lnTo>
                    <a:lnTo>
                      <a:pt x="92" y="1265"/>
                    </a:lnTo>
                    <a:lnTo>
                      <a:pt x="94" y="1260"/>
                    </a:lnTo>
                    <a:lnTo>
                      <a:pt x="97" y="1257"/>
                    </a:lnTo>
                    <a:lnTo>
                      <a:pt x="97" y="1254"/>
                    </a:lnTo>
                    <a:lnTo>
                      <a:pt x="99" y="1253"/>
                    </a:lnTo>
                    <a:lnTo>
                      <a:pt x="101" y="1249"/>
                    </a:lnTo>
                    <a:lnTo>
                      <a:pt x="101" y="1246"/>
                    </a:lnTo>
                    <a:lnTo>
                      <a:pt x="104" y="1243"/>
                    </a:lnTo>
                    <a:lnTo>
                      <a:pt x="106" y="1238"/>
                    </a:lnTo>
                    <a:lnTo>
                      <a:pt x="108" y="1235"/>
                    </a:lnTo>
                    <a:lnTo>
                      <a:pt x="111" y="1231"/>
                    </a:lnTo>
                    <a:lnTo>
                      <a:pt x="111" y="1227"/>
                    </a:lnTo>
                    <a:lnTo>
                      <a:pt x="114" y="1222"/>
                    </a:lnTo>
                    <a:lnTo>
                      <a:pt x="116" y="1218"/>
                    </a:lnTo>
                    <a:lnTo>
                      <a:pt x="120" y="1213"/>
                    </a:lnTo>
                    <a:lnTo>
                      <a:pt x="121" y="1209"/>
                    </a:lnTo>
                    <a:lnTo>
                      <a:pt x="125" y="1203"/>
                    </a:lnTo>
                    <a:lnTo>
                      <a:pt x="126" y="1197"/>
                    </a:lnTo>
                    <a:lnTo>
                      <a:pt x="131" y="1193"/>
                    </a:lnTo>
                    <a:lnTo>
                      <a:pt x="133" y="1187"/>
                    </a:lnTo>
                    <a:lnTo>
                      <a:pt x="135" y="1181"/>
                    </a:lnTo>
                    <a:lnTo>
                      <a:pt x="138" y="1175"/>
                    </a:lnTo>
                    <a:lnTo>
                      <a:pt x="142" y="1169"/>
                    </a:lnTo>
                    <a:lnTo>
                      <a:pt x="145" y="1164"/>
                    </a:lnTo>
                    <a:lnTo>
                      <a:pt x="147" y="1158"/>
                    </a:lnTo>
                    <a:lnTo>
                      <a:pt x="150" y="1150"/>
                    </a:lnTo>
                    <a:lnTo>
                      <a:pt x="154" y="1146"/>
                    </a:lnTo>
                    <a:lnTo>
                      <a:pt x="157" y="1137"/>
                    </a:lnTo>
                    <a:lnTo>
                      <a:pt x="159" y="1131"/>
                    </a:lnTo>
                    <a:lnTo>
                      <a:pt x="164" y="1124"/>
                    </a:lnTo>
                    <a:lnTo>
                      <a:pt x="167" y="1117"/>
                    </a:lnTo>
                    <a:lnTo>
                      <a:pt x="169" y="1111"/>
                    </a:lnTo>
                    <a:lnTo>
                      <a:pt x="173" y="1103"/>
                    </a:lnTo>
                    <a:lnTo>
                      <a:pt x="176" y="1096"/>
                    </a:lnTo>
                    <a:lnTo>
                      <a:pt x="179" y="1090"/>
                    </a:lnTo>
                    <a:lnTo>
                      <a:pt x="181" y="1083"/>
                    </a:lnTo>
                    <a:lnTo>
                      <a:pt x="185" y="1074"/>
                    </a:lnTo>
                    <a:lnTo>
                      <a:pt x="188" y="1068"/>
                    </a:lnTo>
                    <a:lnTo>
                      <a:pt x="191" y="1062"/>
                    </a:lnTo>
                    <a:lnTo>
                      <a:pt x="193" y="1055"/>
                    </a:lnTo>
                    <a:lnTo>
                      <a:pt x="198" y="1048"/>
                    </a:lnTo>
                    <a:lnTo>
                      <a:pt x="200" y="1040"/>
                    </a:lnTo>
                    <a:lnTo>
                      <a:pt x="203" y="1033"/>
                    </a:lnTo>
                    <a:lnTo>
                      <a:pt x="205" y="1027"/>
                    </a:lnTo>
                    <a:lnTo>
                      <a:pt x="209" y="1020"/>
                    </a:lnTo>
                    <a:lnTo>
                      <a:pt x="210" y="1013"/>
                    </a:lnTo>
                    <a:lnTo>
                      <a:pt x="214" y="1007"/>
                    </a:lnTo>
                    <a:lnTo>
                      <a:pt x="215" y="999"/>
                    </a:lnTo>
                    <a:lnTo>
                      <a:pt x="217" y="992"/>
                    </a:lnTo>
                    <a:lnTo>
                      <a:pt x="221" y="986"/>
                    </a:lnTo>
                    <a:lnTo>
                      <a:pt x="224" y="979"/>
                    </a:lnTo>
                    <a:lnTo>
                      <a:pt x="226" y="972"/>
                    </a:lnTo>
                    <a:lnTo>
                      <a:pt x="227" y="966"/>
                    </a:lnTo>
                    <a:lnTo>
                      <a:pt x="229" y="960"/>
                    </a:lnTo>
                    <a:lnTo>
                      <a:pt x="231" y="954"/>
                    </a:lnTo>
                    <a:lnTo>
                      <a:pt x="234" y="947"/>
                    </a:lnTo>
                    <a:lnTo>
                      <a:pt x="236" y="941"/>
                    </a:lnTo>
                    <a:lnTo>
                      <a:pt x="238" y="935"/>
                    </a:lnTo>
                    <a:lnTo>
                      <a:pt x="238" y="931"/>
                    </a:lnTo>
                    <a:lnTo>
                      <a:pt x="239" y="923"/>
                    </a:lnTo>
                    <a:lnTo>
                      <a:pt x="241" y="917"/>
                    </a:lnTo>
                    <a:lnTo>
                      <a:pt x="243" y="910"/>
                    </a:lnTo>
                    <a:lnTo>
                      <a:pt x="245" y="904"/>
                    </a:lnTo>
                    <a:lnTo>
                      <a:pt x="246" y="897"/>
                    </a:lnTo>
                    <a:lnTo>
                      <a:pt x="248" y="888"/>
                    </a:lnTo>
                    <a:lnTo>
                      <a:pt x="251" y="881"/>
                    </a:lnTo>
                    <a:lnTo>
                      <a:pt x="255" y="873"/>
                    </a:lnTo>
                    <a:lnTo>
                      <a:pt x="257" y="865"/>
                    </a:lnTo>
                    <a:lnTo>
                      <a:pt x="260" y="857"/>
                    </a:lnTo>
                    <a:lnTo>
                      <a:pt x="263" y="847"/>
                    </a:lnTo>
                    <a:lnTo>
                      <a:pt x="267" y="840"/>
                    </a:lnTo>
                    <a:lnTo>
                      <a:pt x="272" y="831"/>
                    </a:lnTo>
                    <a:lnTo>
                      <a:pt x="274" y="821"/>
                    </a:lnTo>
                    <a:lnTo>
                      <a:pt x="279" y="812"/>
                    </a:lnTo>
                    <a:lnTo>
                      <a:pt x="282" y="803"/>
                    </a:lnTo>
                    <a:lnTo>
                      <a:pt x="286" y="793"/>
                    </a:lnTo>
                    <a:lnTo>
                      <a:pt x="291" y="784"/>
                    </a:lnTo>
                    <a:lnTo>
                      <a:pt x="294" y="774"/>
                    </a:lnTo>
                    <a:lnTo>
                      <a:pt x="299" y="764"/>
                    </a:lnTo>
                    <a:lnTo>
                      <a:pt x="303" y="755"/>
                    </a:lnTo>
                    <a:lnTo>
                      <a:pt x="308" y="744"/>
                    </a:lnTo>
                    <a:lnTo>
                      <a:pt x="311" y="734"/>
                    </a:lnTo>
                    <a:lnTo>
                      <a:pt x="317" y="724"/>
                    </a:lnTo>
                    <a:lnTo>
                      <a:pt x="322" y="714"/>
                    </a:lnTo>
                    <a:lnTo>
                      <a:pt x="327" y="703"/>
                    </a:lnTo>
                    <a:lnTo>
                      <a:pt x="332" y="692"/>
                    </a:lnTo>
                    <a:lnTo>
                      <a:pt x="337" y="683"/>
                    </a:lnTo>
                    <a:lnTo>
                      <a:pt x="342" y="673"/>
                    </a:lnTo>
                    <a:lnTo>
                      <a:pt x="347" y="662"/>
                    </a:lnTo>
                    <a:lnTo>
                      <a:pt x="353" y="652"/>
                    </a:lnTo>
                    <a:lnTo>
                      <a:pt x="359" y="642"/>
                    </a:lnTo>
                    <a:lnTo>
                      <a:pt x="363" y="630"/>
                    </a:lnTo>
                    <a:lnTo>
                      <a:pt x="368" y="621"/>
                    </a:lnTo>
                    <a:lnTo>
                      <a:pt x="371" y="611"/>
                    </a:lnTo>
                    <a:lnTo>
                      <a:pt x="378" y="601"/>
                    </a:lnTo>
                    <a:lnTo>
                      <a:pt x="383" y="591"/>
                    </a:lnTo>
                    <a:lnTo>
                      <a:pt x="389" y="582"/>
                    </a:lnTo>
                    <a:lnTo>
                      <a:pt x="394" y="572"/>
                    </a:lnTo>
                    <a:lnTo>
                      <a:pt x="399" y="561"/>
                    </a:lnTo>
                    <a:lnTo>
                      <a:pt x="404" y="553"/>
                    </a:lnTo>
                    <a:lnTo>
                      <a:pt x="409" y="542"/>
                    </a:lnTo>
                    <a:lnTo>
                      <a:pt x="414" y="533"/>
                    </a:lnTo>
                    <a:lnTo>
                      <a:pt x="419" y="525"/>
                    </a:lnTo>
                    <a:lnTo>
                      <a:pt x="425" y="516"/>
                    </a:lnTo>
                    <a:lnTo>
                      <a:pt x="430" y="507"/>
                    </a:lnTo>
                    <a:lnTo>
                      <a:pt x="433" y="498"/>
                    </a:lnTo>
                    <a:lnTo>
                      <a:pt x="440" y="490"/>
                    </a:lnTo>
                    <a:lnTo>
                      <a:pt x="443" y="481"/>
                    </a:lnTo>
                    <a:lnTo>
                      <a:pt x="449" y="473"/>
                    </a:lnTo>
                    <a:lnTo>
                      <a:pt x="452" y="466"/>
                    </a:lnTo>
                    <a:lnTo>
                      <a:pt x="457" y="460"/>
                    </a:lnTo>
                    <a:lnTo>
                      <a:pt x="461" y="451"/>
                    </a:lnTo>
                    <a:lnTo>
                      <a:pt x="466" y="446"/>
                    </a:lnTo>
                    <a:lnTo>
                      <a:pt x="469" y="440"/>
                    </a:lnTo>
                    <a:lnTo>
                      <a:pt x="474" y="432"/>
                    </a:lnTo>
                    <a:lnTo>
                      <a:pt x="478" y="428"/>
                    </a:lnTo>
                    <a:lnTo>
                      <a:pt x="481" y="421"/>
                    </a:lnTo>
                    <a:lnTo>
                      <a:pt x="485" y="416"/>
                    </a:lnTo>
                    <a:lnTo>
                      <a:pt x="488" y="410"/>
                    </a:lnTo>
                    <a:lnTo>
                      <a:pt x="491" y="406"/>
                    </a:lnTo>
                    <a:lnTo>
                      <a:pt x="495" y="403"/>
                    </a:lnTo>
                    <a:lnTo>
                      <a:pt x="498" y="399"/>
                    </a:lnTo>
                    <a:lnTo>
                      <a:pt x="502" y="396"/>
                    </a:lnTo>
                    <a:lnTo>
                      <a:pt x="505" y="391"/>
                    </a:lnTo>
                    <a:lnTo>
                      <a:pt x="507" y="388"/>
                    </a:lnTo>
                    <a:lnTo>
                      <a:pt x="509" y="384"/>
                    </a:lnTo>
                    <a:lnTo>
                      <a:pt x="512" y="380"/>
                    </a:lnTo>
                    <a:lnTo>
                      <a:pt x="515" y="375"/>
                    </a:lnTo>
                    <a:lnTo>
                      <a:pt x="517" y="369"/>
                    </a:lnTo>
                    <a:lnTo>
                      <a:pt x="522" y="365"/>
                    </a:lnTo>
                    <a:lnTo>
                      <a:pt x="526" y="361"/>
                    </a:lnTo>
                    <a:lnTo>
                      <a:pt x="529" y="353"/>
                    </a:lnTo>
                    <a:lnTo>
                      <a:pt x="533" y="347"/>
                    </a:lnTo>
                    <a:lnTo>
                      <a:pt x="534" y="340"/>
                    </a:lnTo>
                    <a:lnTo>
                      <a:pt x="539" y="336"/>
                    </a:lnTo>
                    <a:lnTo>
                      <a:pt x="543" y="328"/>
                    </a:lnTo>
                    <a:lnTo>
                      <a:pt x="546" y="321"/>
                    </a:lnTo>
                    <a:lnTo>
                      <a:pt x="550" y="314"/>
                    </a:lnTo>
                    <a:lnTo>
                      <a:pt x="553" y="308"/>
                    </a:lnTo>
                    <a:lnTo>
                      <a:pt x="557" y="299"/>
                    </a:lnTo>
                    <a:lnTo>
                      <a:pt x="562" y="292"/>
                    </a:lnTo>
                    <a:lnTo>
                      <a:pt x="565" y="284"/>
                    </a:lnTo>
                    <a:lnTo>
                      <a:pt x="569" y="277"/>
                    </a:lnTo>
                    <a:lnTo>
                      <a:pt x="572" y="268"/>
                    </a:lnTo>
                    <a:lnTo>
                      <a:pt x="575" y="259"/>
                    </a:lnTo>
                    <a:lnTo>
                      <a:pt x="579" y="252"/>
                    </a:lnTo>
                    <a:lnTo>
                      <a:pt x="582" y="245"/>
                    </a:lnTo>
                    <a:lnTo>
                      <a:pt x="586" y="236"/>
                    </a:lnTo>
                    <a:lnTo>
                      <a:pt x="591" y="227"/>
                    </a:lnTo>
                    <a:lnTo>
                      <a:pt x="594" y="220"/>
                    </a:lnTo>
                    <a:lnTo>
                      <a:pt x="598" y="211"/>
                    </a:lnTo>
                    <a:lnTo>
                      <a:pt x="603" y="204"/>
                    </a:lnTo>
                    <a:lnTo>
                      <a:pt x="606" y="195"/>
                    </a:lnTo>
                    <a:lnTo>
                      <a:pt x="610" y="186"/>
                    </a:lnTo>
                    <a:lnTo>
                      <a:pt x="613" y="179"/>
                    </a:lnTo>
                    <a:lnTo>
                      <a:pt x="617" y="172"/>
                    </a:lnTo>
                    <a:lnTo>
                      <a:pt x="620" y="161"/>
                    </a:lnTo>
                    <a:lnTo>
                      <a:pt x="623" y="154"/>
                    </a:lnTo>
                    <a:lnTo>
                      <a:pt x="625" y="147"/>
                    </a:lnTo>
                    <a:lnTo>
                      <a:pt x="629" y="139"/>
                    </a:lnTo>
                    <a:lnTo>
                      <a:pt x="634" y="131"/>
                    </a:lnTo>
                    <a:lnTo>
                      <a:pt x="637" y="123"/>
                    </a:lnTo>
                    <a:lnTo>
                      <a:pt x="641" y="116"/>
                    </a:lnTo>
                    <a:lnTo>
                      <a:pt x="642" y="109"/>
                    </a:lnTo>
                    <a:lnTo>
                      <a:pt x="646" y="101"/>
                    </a:lnTo>
                    <a:lnTo>
                      <a:pt x="647" y="94"/>
                    </a:lnTo>
                    <a:lnTo>
                      <a:pt x="651" y="88"/>
                    </a:lnTo>
                    <a:lnTo>
                      <a:pt x="654" y="82"/>
                    </a:lnTo>
                    <a:lnTo>
                      <a:pt x="656" y="75"/>
                    </a:lnTo>
                    <a:lnTo>
                      <a:pt x="658" y="69"/>
                    </a:lnTo>
                    <a:lnTo>
                      <a:pt x="661" y="63"/>
                    </a:lnTo>
                    <a:lnTo>
                      <a:pt x="663" y="57"/>
                    </a:lnTo>
                    <a:lnTo>
                      <a:pt x="665" y="53"/>
                    </a:lnTo>
                    <a:lnTo>
                      <a:pt x="666" y="47"/>
                    </a:lnTo>
                    <a:lnTo>
                      <a:pt x="668" y="43"/>
                    </a:lnTo>
                    <a:lnTo>
                      <a:pt x="670" y="38"/>
                    </a:lnTo>
                    <a:lnTo>
                      <a:pt x="673" y="34"/>
                    </a:lnTo>
                    <a:lnTo>
                      <a:pt x="675" y="31"/>
                    </a:lnTo>
                    <a:lnTo>
                      <a:pt x="675" y="28"/>
                    </a:lnTo>
                    <a:lnTo>
                      <a:pt x="677" y="24"/>
                    </a:lnTo>
                    <a:lnTo>
                      <a:pt x="678" y="21"/>
                    </a:lnTo>
                    <a:lnTo>
                      <a:pt x="680" y="19"/>
                    </a:lnTo>
                    <a:lnTo>
                      <a:pt x="680" y="18"/>
                    </a:lnTo>
                    <a:lnTo>
                      <a:pt x="680" y="15"/>
                    </a:lnTo>
                    <a:lnTo>
                      <a:pt x="682" y="13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auto">
              <a:xfrm>
                <a:off x="4540" y="2516"/>
                <a:ext cx="651" cy="1222"/>
              </a:xfrm>
              <a:custGeom>
                <a:avLst/>
                <a:gdLst/>
                <a:ahLst/>
                <a:cxnLst>
                  <a:cxn ang="0">
                    <a:pos x="564" y="14"/>
                  </a:cxn>
                  <a:cxn ang="0">
                    <a:pos x="552" y="37"/>
                  </a:cxn>
                  <a:cxn ang="0">
                    <a:pos x="537" y="71"/>
                  </a:cxn>
                  <a:cxn ang="0">
                    <a:pos x="519" y="110"/>
                  </a:cxn>
                  <a:cxn ang="0">
                    <a:pos x="501" y="154"/>
                  </a:cxn>
                  <a:cxn ang="0">
                    <a:pos x="480" y="201"/>
                  </a:cxn>
                  <a:cxn ang="0">
                    <a:pos x="461" y="250"/>
                  </a:cxn>
                  <a:cxn ang="0">
                    <a:pos x="442" y="293"/>
                  </a:cxn>
                  <a:cxn ang="0">
                    <a:pos x="429" y="337"/>
                  </a:cxn>
                  <a:cxn ang="0">
                    <a:pos x="420" y="374"/>
                  </a:cxn>
                  <a:cxn ang="0">
                    <a:pos x="410" y="411"/>
                  </a:cxn>
                  <a:cxn ang="0">
                    <a:pos x="393" y="458"/>
                  </a:cxn>
                  <a:cxn ang="0">
                    <a:pos x="370" y="515"/>
                  </a:cxn>
                  <a:cxn ang="0">
                    <a:pos x="346" y="579"/>
                  </a:cxn>
                  <a:cxn ang="0">
                    <a:pos x="315" y="645"/>
                  </a:cxn>
                  <a:cxn ang="0">
                    <a:pos x="285" y="711"/>
                  </a:cxn>
                  <a:cxn ang="0">
                    <a:pos x="254" y="774"/>
                  </a:cxn>
                  <a:cxn ang="0">
                    <a:pos x="223" y="831"/>
                  </a:cxn>
                  <a:cxn ang="0">
                    <a:pos x="196" y="880"/>
                  </a:cxn>
                  <a:cxn ang="0">
                    <a:pos x="172" y="915"/>
                  </a:cxn>
                  <a:cxn ang="0">
                    <a:pos x="151" y="937"/>
                  </a:cxn>
                  <a:cxn ang="0">
                    <a:pos x="134" y="956"/>
                  </a:cxn>
                  <a:cxn ang="0">
                    <a:pos x="115" y="984"/>
                  </a:cxn>
                  <a:cxn ang="0">
                    <a:pos x="94" y="1013"/>
                  </a:cxn>
                  <a:cxn ang="0">
                    <a:pos x="76" y="1045"/>
                  </a:cxn>
                  <a:cxn ang="0">
                    <a:pos x="58" y="1079"/>
                  </a:cxn>
                  <a:cxn ang="0">
                    <a:pos x="40" y="1108"/>
                  </a:cxn>
                  <a:cxn ang="0">
                    <a:pos x="26" y="1137"/>
                  </a:cxn>
                  <a:cxn ang="0">
                    <a:pos x="14" y="1162"/>
                  </a:cxn>
                  <a:cxn ang="0">
                    <a:pos x="2" y="1186"/>
                  </a:cxn>
                  <a:cxn ang="0">
                    <a:pos x="72" y="1221"/>
                  </a:cxn>
                  <a:cxn ang="0">
                    <a:pos x="82" y="1199"/>
                  </a:cxn>
                  <a:cxn ang="0">
                    <a:pos x="94" y="1179"/>
                  </a:cxn>
                  <a:cxn ang="0">
                    <a:pos x="106" y="1152"/>
                  </a:cxn>
                  <a:cxn ang="0">
                    <a:pos x="120" y="1123"/>
                  </a:cxn>
                  <a:cxn ang="0">
                    <a:pos x="137" y="1089"/>
                  </a:cxn>
                  <a:cxn ang="0">
                    <a:pos x="154" y="1051"/>
                  </a:cxn>
                  <a:cxn ang="0">
                    <a:pos x="172" y="1013"/>
                  </a:cxn>
                  <a:cxn ang="0">
                    <a:pos x="189" y="973"/>
                  </a:cxn>
                  <a:cxn ang="0">
                    <a:pos x="206" y="934"/>
                  </a:cxn>
                  <a:cxn ang="0">
                    <a:pos x="221" y="893"/>
                  </a:cxn>
                  <a:cxn ang="0">
                    <a:pos x="244" y="841"/>
                  </a:cxn>
                  <a:cxn ang="0">
                    <a:pos x="273" y="781"/>
                  </a:cxn>
                  <a:cxn ang="0">
                    <a:pos x="300" y="717"/>
                  </a:cxn>
                  <a:cxn ang="0">
                    <a:pos x="334" y="650"/>
                  </a:cxn>
                  <a:cxn ang="0">
                    <a:pos x="367" y="584"/>
                  </a:cxn>
                  <a:cxn ang="0">
                    <a:pos x="398" y="519"/>
                  </a:cxn>
                  <a:cxn ang="0">
                    <a:pos x="427" y="462"/>
                  </a:cxn>
                  <a:cxn ang="0">
                    <a:pos x="453" y="415"/>
                  </a:cxn>
                  <a:cxn ang="0">
                    <a:pos x="471" y="378"/>
                  </a:cxn>
                  <a:cxn ang="0">
                    <a:pos x="485" y="358"/>
                  </a:cxn>
                  <a:cxn ang="0">
                    <a:pos x="497" y="339"/>
                  </a:cxn>
                  <a:cxn ang="0">
                    <a:pos x="513" y="311"/>
                  </a:cxn>
                  <a:cxn ang="0">
                    <a:pos x="531" y="273"/>
                  </a:cxn>
                  <a:cxn ang="0">
                    <a:pos x="552" y="230"/>
                  </a:cxn>
                  <a:cxn ang="0">
                    <a:pos x="574" y="187"/>
                  </a:cxn>
                  <a:cxn ang="0">
                    <a:pos x="595" y="141"/>
                  </a:cxn>
                  <a:cxn ang="0">
                    <a:pos x="612" y="100"/>
                  </a:cxn>
                  <a:cxn ang="0">
                    <a:pos x="629" y="66"/>
                  </a:cxn>
                  <a:cxn ang="0">
                    <a:pos x="643" y="37"/>
                  </a:cxn>
                  <a:cxn ang="0">
                    <a:pos x="650" y="21"/>
                  </a:cxn>
                </a:cxnLst>
                <a:rect l="0" t="0" r="r" b="b"/>
                <a:pathLst>
                  <a:path w="651" h="1222">
                    <a:moveTo>
                      <a:pt x="573" y="0"/>
                    </a:moveTo>
                    <a:lnTo>
                      <a:pt x="571" y="0"/>
                    </a:lnTo>
                    <a:lnTo>
                      <a:pt x="569" y="3"/>
                    </a:lnTo>
                    <a:lnTo>
                      <a:pt x="567" y="6"/>
                    </a:lnTo>
                    <a:lnTo>
                      <a:pt x="566" y="12"/>
                    </a:lnTo>
                    <a:lnTo>
                      <a:pt x="564" y="14"/>
                    </a:lnTo>
                    <a:lnTo>
                      <a:pt x="562" y="17"/>
                    </a:lnTo>
                    <a:lnTo>
                      <a:pt x="561" y="19"/>
                    </a:lnTo>
                    <a:lnTo>
                      <a:pt x="559" y="25"/>
                    </a:lnTo>
                    <a:lnTo>
                      <a:pt x="557" y="30"/>
                    </a:lnTo>
                    <a:lnTo>
                      <a:pt x="554" y="33"/>
                    </a:lnTo>
                    <a:lnTo>
                      <a:pt x="552" y="37"/>
                    </a:lnTo>
                    <a:lnTo>
                      <a:pt x="550" y="43"/>
                    </a:lnTo>
                    <a:lnTo>
                      <a:pt x="549" y="47"/>
                    </a:lnTo>
                    <a:lnTo>
                      <a:pt x="545" y="53"/>
                    </a:lnTo>
                    <a:lnTo>
                      <a:pt x="542" y="59"/>
                    </a:lnTo>
                    <a:lnTo>
                      <a:pt x="540" y="65"/>
                    </a:lnTo>
                    <a:lnTo>
                      <a:pt x="537" y="71"/>
                    </a:lnTo>
                    <a:lnTo>
                      <a:pt x="535" y="77"/>
                    </a:lnTo>
                    <a:lnTo>
                      <a:pt x="531" y="82"/>
                    </a:lnTo>
                    <a:lnTo>
                      <a:pt x="530" y="90"/>
                    </a:lnTo>
                    <a:lnTo>
                      <a:pt x="526" y="96"/>
                    </a:lnTo>
                    <a:lnTo>
                      <a:pt x="523" y="103"/>
                    </a:lnTo>
                    <a:lnTo>
                      <a:pt x="519" y="110"/>
                    </a:lnTo>
                    <a:lnTo>
                      <a:pt x="516" y="116"/>
                    </a:lnTo>
                    <a:lnTo>
                      <a:pt x="513" y="125"/>
                    </a:lnTo>
                    <a:lnTo>
                      <a:pt x="511" y="132"/>
                    </a:lnTo>
                    <a:lnTo>
                      <a:pt x="506" y="140"/>
                    </a:lnTo>
                    <a:lnTo>
                      <a:pt x="504" y="147"/>
                    </a:lnTo>
                    <a:lnTo>
                      <a:pt x="501" y="154"/>
                    </a:lnTo>
                    <a:lnTo>
                      <a:pt x="497" y="162"/>
                    </a:lnTo>
                    <a:lnTo>
                      <a:pt x="494" y="169"/>
                    </a:lnTo>
                    <a:lnTo>
                      <a:pt x="490" y="176"/>
                    </a:lnTo>
                    <a:lnTo>
                      <a:pt x="485" y="187"/>
                    </a:lnTo>
                    <a:lnTo>
                      <a:pt x="483" y="194"/>
                    </a:lnTo>
                    <a:lnTo>
                      <a:pt x="480" y="201"/>
                    </a:lnTo>
                    <a:lnTo>
                      <a:pt x="477" y="210"/>
                    </a:lnTo>
                    <a:lnTo>
                      <a:pt x="473" y="217"/>
                    </a:lnTo>
                    <a:lnTo>
                      <a:pt x="471" y="225"/>
                    </a:lnTo>
                    <a:lnTo>
                      <a:pt x="466" y="232"/>
                    </a:lnTo>
                    <a:lnTo>
                      <a:pt x="465" y="241"/>
                    </a:lnTo>
                    <a:lnTo>
                      <a:pt x="461" y="250"/>
                    </a:lnTo>
                    <a:lnTo>
                      <a:pt x="458" y="257"/>
                    </a:lnTo>
                    <a:lnTo>
                      <a:pt x="454" y="264"/>
                    </a:lnTo>
                    <a:lnTo>
                      <a:pt x="453" y="273"/>
                    </a:lnTo>
                    <a:lnTo>
                      <a:pt x="447" y="279"/>
                    </a:lnTo>
                    <a:lnTo>
                      <a:pt x="446" y="286"/>
                    </a:lnTo>
                    <a:lnTo>
                      <a:pt x="442" y="293"/>
                    </a:lnTo>
                    <a:lnTo>
                      <a:pt x="441" y="301"/>
                    </a:lnTo>
                    <a:lnTo>
                      <a:pt x="437" y="308"/>
                    </a:lnTo>
                    <a:lnTo>
                      <a:pt x="437" y="315"/>
                    </a:lnTo>
                    <a:lnTo>
                      <a:pt x="434" y="323"/>
                    </a:lnTo>
                    <a:lnTo>
                      <a:pt x="432" y="330"/>
                    </a:lnTo>
                    <a:lnTo>
                      <a:pt x="429" y="337"/>
                    </a:lnTo>
                    <a:lnTo>
                      <a:pt x="427" y="345"/>
                    </a:lnTo>
                    <a:lnTo>
                      <a:pt x="425" y="349"/>
                    </a:lnTo>
                    <a:lnTo>
                      <a:pt x="423" y="356"/>
                    </a:lnTo>
                    <a:lnTo>
                      <a:pt x="423" y="362"/>
                    </a:lnTo>
                    <a:lnTo>
                      <a:pt x="420" y="368"/>
                    </a:lnTo>
                    <a:lnTo>
                      <a:pt x="420" y="374"/>
                    </a:lnTo>
                    <a:lnTo>
                      <a:pt x="420" y="380"/>
                    </a:lnTo>
                    <a:lnTo>
                      <a:pt x="417" y="384"/>
                    </a:lnTo>
                    <a:lnTo>
                      <a:pt x="415" y="390"/>
                    </a:lnTo>
                    <a:lnTo>
                      <a:pt x="413" y="396"/>
                    </a:lnTo>
                    <a:lnTo>
                      <a:pt x="411" y="403"/>
                    </a:lnTo>
                    <a:lnTo>
                      <a:pt x="410" y="411"/>
                    </a:lnTo>
                    <a:lnTo>
                      <a:pt x="408" y="418"/>
                    </a:lnTo>
                    <a:lnTo>
                      <a:pt x="405" y="425"/>
                    </a:lnTo>
                    <a:lnTo>
                      <a:pt x="403" y="434"/>
                    </a:lnTo>
                    <a:lnTo>
                      <a:pt x="399" y="441"/>
                    </a:lnTo>
                    <a:lnTo>
                      <a:pt x="396" y="449"/>
                    </a:lnTo>
                    <a:lnTo>
                      <a:pt x="393" y="458"/>
                    </a:lnTo>
                    <a:lnTo>
                      <a:pt x="389" y="468"/>
                    </a:lnTo>
                    <a:lnTo>
                      <a:pt x="386" y="477"/>
                    </a:lnTo>
                    <a:lnTo>
                      <a:pt x="382" y="485"/>
                    </a:lnTo>
                    <a:lnTo>
                      <a:pt x="381" y="496"/>
                    </a:lnTo>
                    <a:lnTo>
                      <a:pt x="375" y="506"/>
                    </a:lnTo>
                    <a:lnTo>
                      <a:pt x="370" y="515"/>
                    </a:lnTo>
                    <a:lnTo>
                      <a:pt x="367" y="525"/>
                    </a:lnTo>
                    <a:lnTo>
                      <a:pt x="363" y="535"/>
                    </a:lnTo>
                    <a:lnTo>
                      <a:pt x="358" y="547"/>
                    </a:lnTo>
                    <a:lnTo>
                      <a:pt x="355" y="557"/>
                    </a:lnTo>
                    <a:lnTo>
                      <a:pt x="350" y="569"/>
                    </a:lnTo>
                    <a:lnTo>
                      <a:pt x="346" y="579"/>
                    </a:lnTo>
                    <a:lnTo>
                      <a:pt x="339" y="589"/>
                    </a:lnTo>
                    <a:lnTo>
                      <a:pt x="334" y="601"/>
                    </a:lnTo>
                    <a:lnTo>
                      <a:pt x="331" y="611"/>
                    </a:lnTo>
                    <a:lnTo>
                      <a:pt x="326" y="623"/>
                    </a:lnTo>
                    <a:lnTo>
                      <a:pt x="321" y="635"/>
                    </a:lnTo>
                    <a:lnTo>
                      <a:pt x="315" y="645"/>
                    </a:lnTo>
                    <a:lnTo>
                      <a:pt x="312" y="657"/>
                    </a:lnTo>
                    <a:lnTo>
                      <a:pt x="307" y="667"/>
                    </a:lnTo>
                    <a:lnTo>
                      <a:pt x="300" y="679"/>
                    </a:lnTo>
                    <a:lnTo>
                      <a:pt x="297" y="689"/>
                    </a:lnTo>
                    <a:lnTo>
                      <a:pt x="290" y="701"/>
                    </a:lnTo>
                    <a:lnTo>
                      <a:pt x="285" y="711"/>
                    </a:lnTo>
                    <a:lnTo>
                      <a:pt x="279" y="723"/>
                    </a:lnTo>
                    <a:lnTo>
                      <a:pt x="274" y="733"/>
                    </a:lnTo>
                    <a:lnTo>
                      <a:pt x="269" y="743"/>
                    </a:lnTo>
                    <a:lnTo>
                      <a:pt x="264" y="754"/>
                    </a:lnTo>
                    <a:lnTo>
                      <a:pt x="259" y="764"/>
                    </a:lnTo>
                    <a:lnTo>
                      <a:pt x="254" y="774"/>
                    </a:lnTo>
                    <a:lnTo>
                      <a:pt x="249" y="784"/>
                    </a:lnTo>
                    <a:lnTo>
                      <a:pt x="244" y="793"/>
                    </a:lnTo>
                    <a:lnTo>
                      <a:pt x="238" y="803"/>
                    </a:lnTo>
                    <a:lnTo>
                      <a:pt x="233" y="814"/>
                    </a:lnTo>
                    <a:lnTo>
                      <a:pt x="228" y="821"/>
                    </a:lnTo>
                    <a:lnTo>
                      <a:pt x="223" y="831"/>
                    </a:lnTo>
                    <a:lnTo>
                      <a:pt x="218" y="841"/>
                    </a:lnTo>
                    <a:lnTo>
                      <a:pt x="214" y="849"/>
                    </a:lnTo>
                    <a:lnTo>
                      <a:pt x="209" y="856"/>
                    </a:lnTo>
                    <a:lnTo>
                      <a:pt x="206" y="863"/>
                    </a:lnTo>
                    <a:lnTo>
                      <a:pt x="201" y="872"/>
                    </a:lnTo>
                    <a:lnTo>
                      <a:pt x="196" y="880"/>
                    </a:lnTo>
                    <a:lnTo>
                      <a:pt x="190" y="887"/>
                    </a:lnTo>
                    <a:lnTo>
                      <a:pt x="187" y="893"/>
                    </a:lnTo>
                    <a:lnTo>
                      <a:pt x="184" y="900"/>
                    </a:lnTo>
                    <a:lnTo>
                      <a:pt x="180" y="906"/>
                    </a:lnTo>
                    <a:lnTo>
                      <a:pt x="175" y="910"/>
                    </a:lnTo>
                    <a:lnTo>
                      <a:pt x="172" y="915"/>
                    </a:lnTo>
                    <a:lnTo>
                      <a:pt x="168" y="921"/>
                    </a:lnTo>
                    <a:lnTo>
                      <a:pt x="165" y="924"/>
                    </a:lnTo>
                    <a:lnTo>
                      <a:pt x="163" y="928"/>
                    </a:lnTo>
                    <a:lnTo>
                      <a:pt x="158" y="931"/>
                    </a:lnTo>
                    <a:lnTo>
                      <a:pt x="154" y="935"/>
                    </a:lnTo>
                    <a:lnTo>
                      <a:pt x="151" y="937"/>
                    </a:lnTo>
                    <a:lnTo>
                      <a:pt x="149" y="940"/>
                    </a:lnTo>
                    <a:lnTo>
                      <a:pt x="146" y="943"/>
                    </a:lnTo>
                    <a:lnTo>
                      <a:pt x="142" y="946"/>
                    </a:lnTo>
                    <a:lnTo>
                      <a:pt x="141" y="950"/>
                    </a:lnTo>
                    <a:lnTo>
                      <a:pt x="137" y="953"/>
                    </a:lnTo>
                    <a:lnTo>
                      <a:pt x="134" y="956"/>
                    </a:lnTo>
                    <a:lnTo>
                      <a:pt x="132" y="962"/>
                    </a:lnTo>
                    <a:lnTo>
                      <a:pt x="129" y="965"/>
                    </a:lnTo>
                    <a:lnTo>
                      <a:pt x="125" y="969"/>
                    </a:lnTo>
                    <a:lnTo>
                      <a:pt x="120" y="973"/>
                    </a:lnTo>
                    <a:lnTo>
                      <a:pt x="118" y="978"/>
                    </a:lnTo>
                    <a:lnTo>
                      <a:pt x="115" y="984"/>
                    </a:lnTo>
                    <a:lnTo>
                      <a:pt x="112" y="987"/>
                    </a:lnTo>
                    <a:lnTo>
                      <a:pt x="108" y="994"/>
                    </a:lnTo>
                    <a:lnTo>
                      <a:pt x="106" y="997"/>
                    </a:lnTo>
                    <a:lnTo>
                      <a:pt x="103" y="1001"/>
                    </a:lnTo>
                    <a:lnTo>
                      <a:pt x="98" y="1007"/>
                    </a:lnTo>
                    <a:lnTo>
                      <a:pt x="94" y="1013"/>
                    </a:lnTo>
                    <a:lnTo>
                      <a:pt x="93" y="1017"/>
                    </a:lnTo>
                    <a:lnTo>
                      <a:pt x="89" y="1023"/>
                    </a:lnTo>
                    <a:lnTo>
                      <a:pt x="86" y="1029"/>
                    </a:lnTo>
                    <a:lnTo>
                      <a:pt x="82" y="1033"/>
                    </a:lnTo>
                    <a:lnTo>
                      <a:pt x="79" y="1039"/>
                    </a:lnTo>
                    <a:lnTo>
                      <a:pt x="76" y="1045"/>
                    </a:lnTo>
                    <a:lnTo>
                      <a:pt x="72" y="1050"/>
                    </a:lnTo>
                    <a:lnTo>
                      <a:pt x="69" y="1055"/>
                    </a:lnTo>
                    <a:lnTo>
                      <a:pt x="67" y="1061"/>
                    </a:lnTo>
                    <a:lnTo>
                      <a:pt x="64" y="1067"/>
                    </a:lnTo>
                    <a:lnTo>
                      <a:pt x="60" y="1073"/>
                    </a:lnTo>
                    <a:lnTo>
                      <a:pt x="58" y="1079"/>
                    </a:lnTo>
                    <a:lnTo>
                      <a:pt x="55" y="1083"/>
                    </a:lnTo>
                    <a:lnTo>
                      <a:pt x="52" y="1089"/>
                    </a:lnTo>
                    <a:lnTo>
                      <a:pt x="50" y="1094"/>
                    </a:lnTo>
                    <a:lnTo>
                      <a:pt x="45" y="1099"/>
                    </a:lnTo>
                    <a:lnTo>
                      <a:pt x="43" y="1104"/>
                    </a:lnTo>
                    <a:lnTo>
                      <a:pt x="40" y="1108"/>
                    </a:lnTo>
                    <a:lnTo>
                      <a:pt x="38" y="1114"/>
                    </a:lnTo>
                    <a:lnTo>
                      <a:pt x="34" y="1120"/>
                    </a:lnTo>
                    <a:lnTo>
                      <a:pt x="33" y="1124"/>
                    </a:lnTo>
                    <a:lnTo>
                      <a:pt x="29" y="1129"/>
                    </a:lnTo>
                    <a:lnTo>
                      <a:pt x="28" y="1133"/>
                    </a:lnTo>
                    <a:lnTo>
                      <a:pt x="26" y="1137"/>
                    </a:lnTo>
                    <a:lnTo>
                      <a:pt x="22" y="1142"/>
                    </a:lnTo>
                    <a:lnTo>
                      <a:pt x="21" y="1146"/>
                    </a:lnTo>
                    <a:lnTo>
                      <a:pt x="19" y="1151"/>
                    </a:lnTo>
                    <a:lnTo>
                      <a:pt x="17" y="1155"/>
                    </a:lnTo>
                    <a:lnTo>
                      <a:pt x="16" y="1158"/>
                    </a:lnTo>
                    <a:lnTo>
                      <a:pt x="14" y="1162"/>
                    </a:lnTo>
                    <a:lnTo>
                      <a:pt x="10" y="1165"/>
                    </a:lnTo>
                    <a:lnTo>
                      <a:pt x="9" y="1168"/>
                    </a:lnTo>
                    <a:lnTo>
                      <a:pt x="9" y="1171"/>
                    </a:lnTo>
                    <a:lnTo>
                      <a:pt x="5" y="1177"/>
                    </a:lnTo>
                    <a:lnTo>
                      <a:pt x="4" y="1183"/>
                    </a:lnTo>
                    <a:lnTo>
                      <a:pt x="2" y="1186"/>
                    </a:lnTo>
                    <a:lnTo>
                      <a:pt x="0" y="1189"/>
                    </a:lnTo>
                    <a:lnTo>
                      <a:pt x="0" y="1192"/>
                    </a:lnTo>
                    <a:lnTo>
                      <a:pt x="0" y="1192"/>
                    </a:lnTo>
                    <a:lnTo>
                      <a:pt x="72" y="1222"/>
                    </a:lnTo>
                    <a:lnTo>
                      <a:pt x="72" y="1221"/>
                    </a:lnTo>
                    <a:lnTo>
                      <a:pt x="72" y="1221"/>
                    </a:lnTo>
                    <a:lnTo>
                      <a:pt x="74" y="1217"/>
                    </a:lnTo>
                    <a:lnTo>
                      <a:pt x="76" y="1215"/>
                    </a:lnTo>
                    <a:lnTo>
                      <a:pt x="77" y="1211"/>
                    </a:lnTo>
                    <a:lnTo>
                      <a:pt x="81" y="1205"/>
                    </a:lnTo>
                    <a:lnTo>
                      <a:pt x="82" y="1202"/>
                    </a:lnTo>
                    <a:lnTo>
                      <a:pt x="82" y="1199"/>
                    </a:lnTo>
                    <a:lnTo>
                      <a:pt x="84" y="1196"/>
                    </a:lnTo>
                    <a:lnTo>
                      <a:pt x="86" y="1195"/>
                    </a:lnTo>
                    <a:lnTo>
                      <a:pt x="88" y="1192"/>
                    </a:lnTo>
                    <a:lnTo>
                      <a:pt x="89" y="1187"/>
                    </a:lnTo>
                    <a:lnTo>
                      <a:pt x="91" y="1183"/>
                    </a:lnTo>
                    <a:lnTo>
                      <a:pt x="94" y="1179"/>
                    </a:lnTo>
                    <a:lnTo>
                      <a:pt x="94" y="1174"/>
                    </a:lnTo>
                    <a:lnTo>
                      <a:pt x="98" y="1170"/>
                    </a:lnTo>
                    <a:lnTo>
                      <a:pt x="100" y="1165"/>
                    </a:lnTo>
                    <a:lnTo>
                      <a:pt x="103" y="1162"/>
                    </a:lnTo>
                    <a:lnTo>
                      <a:pt x="103" y="1158"/>
                    </a:lnTo>
                    <a:lnTo>
                      <a:pt x="106" y="1152"/>
                    </a:lnTo>
                    <a:lnTo>
                      <a:pt x="106" y="1148"/>
                    </a:lnTo>
                    <a:lnTo>
                      <a:pt x="110" y="1143"/>
                    </a:lnTo>
                    <a:lnTo>
                      <a:pt x="112" y="1137"/>
                    </a:lnTo>
                    <a:lnTo>
                      <a:pt x="117" y="1133"/>
                    </a:lnTo>
                    <a:lnTo>
                      <a:pt x="118" y="1129"/>
                    </a:lnTo>
                    <a:lnTo>
                      <a:pt x="120" y="1123"/>
                    </a:lnTo>
                    <a:lnTo>
                      <a:pt x="124" y="1116"/>
                    </a:lnTo>
                    <a:lnTo>
                      <a:pt x="127" y="1111"/>
                    </a:lnTo>
                    <a:lnTo>
                      <a:pt x="129" y="1105"/>
                    </a:lnTo>
                    <a:lnTo>
                      <a:pt x="132" y="1099"/>
                    </a:lnTo>
                    <a:lnTo>
                      <a:pt x="134" y="1094"/>
                    </a:lnTo>
                    <a:lnTo>
                      <a:pt x="137" y="1089"/>
                    </a:lnTo>
                    <a:lnTo>
                      <a:pt x="139" y="1082"/>
                    </a:lnTo>
                    <a:lnTo>
                      <a:pt x="142" y="1076"/>
                    </a:lnTo>
                    <a:lnTo>
                      <a:pt x="146" y="1070"/>
                    </a:lnTo>
                    <a:lnTo>
                      <a:pt x="148" y="1063"/>
                    </a:lnTo>
                    <a:lnTo>
                      <a:pt x="151" y="1057"/>
                    </a:lnTo>
                    <a:lnTo>
                      <a:pt x="154" y="1051"/>
                    </a:lnTo>
                    <a:lnTo>
                      <a:pt x="156" y="1044"/>
                    </a:lnTo>
                    <a:lnTo>
                      <a:pt x="161" y="1038"/>
                    </a:lnTo>
                    <a:lnTo>
                      <a:pt x="163" y="1032"/>
                    </a:lnTo>
                    <a:lnTo>
                      <a:pt x="166" y="1026"/>
                    </a:lnTo>
                    <a:lnTo>
                      <a:pt x="168" y="1019"/>
                    </a:lnTo>
                    <a:lnTo>
                      <a:pt x="172" y="1013"/>
                    </a:lnTo>
                    <a:lnTo>
                      <a:pt x="175" y="1004"/>
                    </a:lnTo>
                    <a:lnTo>
                      <a:pt x="177" y="1000"/>
                    </a:lnTo>
                    <a:lnTo>
                      <a:pt x="180" y="994"/>
                    </a:lnTo>
                    <a:lnTo>
                      <a:pt x="184" y="985"/>
                    </a:lnTo>
                    <a:lnTo>
                      <a:pt x="185" y="979"/>
                    </a:lnTo>
                    <a:lnTo>
                      <a:pt x="189" y="973"/>
                    </a:lnTo>
                    <a:lnTo>
                      <a:pt x="190" y="966"/>
                    </a:lnTo>
                    <a:lnTo>
                      <a:pt x="194" y="959"/>
                    </a:lnTo>
                    <a:lnTo>
                      <a:pt x="197" y="953"/>
                    </a:lnTo>
                    <a:lnTo>
                      <a:pt x="201" y="946"/>
                    </a:lnTo>
                    <a:lnTo>
                      <a:pt x="202" y="940"/>
                    </a:lnTo>
                    <a:lnTo>
                      <a:pt x="206" y="934"/>
                    </a:lnTo>
                    <a:lnTo>
                      <a:pt x="209" y="928"/>
                    </a:lnTo>
                    <a:lnTo>
                      <a:pt x="211" y="921"/>
                    </a:lnTo>
                    <a:lnTo>
                      <a:pt x="213" y="913"/>
                    </a:lnTo>
                    <a:lnTo>
                      <a:pt x="216" y="907"/>
                    </a:lnTo>
                    <a:lnTo>
                      <a:pt x="218" y="900"/>
                    </a:lnTo>
                    <a:lnTo>
                      <a:pt x="221" y="893"/>
                    </a:lnTo>
                    <a:lnTo>
                      <a:pt x="225" y="884"/>
                    </a:lnTo>
                    <a:lnTo>
                      <a:pt x="228" y="877"/>
                    </a:lnTo>
                    <a:lnTo>
                      <a:pt x="233" y="866"/>
                    </a:lnTo>
                    <a:lnTo>
                      <a:pt x="237" y="859"/>
                    </a:lnTo>
                    <a:lnTo>
                      <a:pt x="240" y="850"/>
                    </a:lnTo>
                    <a:lnTo>
                      <a:pt x="244" y="841"/>
                    </a:lnTo>
                    <a:lnTo>
                      <a:pt x="249" y="831"/>
                    </a:lnTo>
                    <a:lnTo>
                      <a:pt x="252" y="821"/>
                    </a:lnTo>
                    <a:lnTo>
                      <a:pt x="257" y="812"/>
                    </a:lnTo>
                    <a:lnTo>
                      <a:pt x="262" y="802"/>
                    </a:lnTo>
                    <a:lnTo>
                      <a:pt x="266" y="792"/>
                    </a:lnTo>
                    <a:lnTo>
                      <a:pt x="273" y="781"/>
                    </a:lnTo>
                    <a:lnTo>
                      <a:pt x="276" y="771"/>
                    </a:lnTo>
                    <a:lnTo>
                      <a:pt x="281" y="759"/>
                    </a:lnTo>
                    <a:lnTo>
                      <a:pt x="286" y="749"/>
                    </a:lnTo>
                    <a:lnTo>
                      <a:pt x="291" y="739"/>
                    </a:lnTo>
                    <a:lnTo>
                      <a:pt x="297" y="727"/>
                    </a:lnTo>
                    <a:lnTo>
                      <a:pt x="300" y="717"/>
                    </a:lnTo>
                    <a:lnTo>
                      <a:pt x="309" y="705"/>
                    </a:lnTo>
                    <a:lnTo>
                      <a:pt x="312" y="695"/>
                    </a:lnTo>
                    <a:lnTo>
                      <a:pt x="317" y="683"/>
                    </a:lnTo>
                    <a:lnTo>
                      <a:pt x="322" y="672"/>
                    </a:lnTo>
                    <a:lnTo>
                      <a:pt x="329" y="660"/>
                    </a:lnTo>
                    <a:lnTo>
                      <a:pt x="334" y="650"/>
                    </a:lnTo>
                    <a:lnTo>
                      <a:pt x="339" y="638"/>
                    </a:lnTo>
                    <a:lnTo>
                      <a:pt x="346" y="628"/>
                    </a:lnTo>
                    <a:lnTo>
                      <a:pt x="351" y="616"/>
                    </a:lnTo>
                    <a:lnTo>
                      <a:pt x="357" y="606"/>
                    </a:lnTo>
                    <a:lnTo>
                      <a:pt x="360" y="594"/>
                    </a:lnTo>
                    <a:lnTo>
                      <a:pt x="367" y="584"/>
                    </a:lnTo>
                    <a:lnTo>
                      <a:pt x="372" y="572"/>
                    </a:lnTo>
                    <a:lnTo>
                      <a:pt x="377" y="562"/>
                    </a:lnTo>
                    <a:lnTo>
                      <a:pt x="382" y="551"/>
                    </a:lnTo>
                    <a:lnTo>
                      <a:pt x="387" y="540"/>
                    </a:lnTo>
                    <a:lnTo>
                      <a:pt x="393" y="529"/>
                    </a:lnTo>
                    <a:lnTo>
                      <a:pt x="398" y="519"/>
                    </a:lnTo>
                    <a:lnTo>
                      <a:pt x="403" y="510"/>
                    </a:lnTo>
                    <a:lnTo>
                      <a:pt x="408" y="500"/>
                    </a:lnTo>
                    <a:lnTo>
                      <a:pt x="411" y="490"/>
                    </a:lnTo>
                    <a:lnTo>
                      <a:pt x="418" y="481"/>
                    </a:lnTo>
                    <a:lnTo>
                      <a:pt x="422" y="472"/>
                    </a:lnTo>
                    <a:lnTo>
                      <a:pt x="427" y="462"/>
                    </a:lnTo>
                    <a:lnTo>
                      <a:pt x="432" y="453"/>
                    </a:lnTo>
                    <a:lnTo>
                      <a:pt x="437" y="446"/>
                    </a:lnTo>
                    <a:lnTo>
                      <a:pt x="439" y="437"/>
                    </a:lnTo>
                    <a:lnTo>
                      <a:pt x="444" y="430"/>
                    </a:lnTo>
                    <a:lnTo>
                      <a:pt x="447" y="422"/>
                    </a:lnTo>
                    <a:lnTo>
                      <a:pt x="453" y="415"/>
                    </a:lnTo>
                    <a:lnTo>
                      <a:pt x="456" y="408"/>
                    </a:lnTo>
                    <a:lnTo>
                      <a:pt x="459" y="402"/>
                    </a:lnTo>
                    <a:lnTo>
                      <a:pt x="463" y="395"/>
                    </a:lnTo>
                    <a:lnTo>
                      <a:pt x="466" y="389"/>
                    </a:lnTo>
                    <a:lnTo>
                      <a:pt x="470" y="383"/>
                    </a:lnTo>
                    <a:lnTo>
                      <a:pt x="471" y="378"/>
                    </a:lnTo>
                    <a:lnTo>
                      <a:pt x="475" y="374"/>
                    </a:lnTo>
                    <a:lnTo>
                      <a:pt x="477" y="370"/>
                    </a:lnTo>
                    <a:lnTo>
                      <a:pt x="480" y="365"/>
                    </a:lnTo>
                    <a:lnTo>
                      <a:pt x="480" y="364"/>
                    </a:lnTo>
                    <a:lnTo>
                      <a:pt x="483" y="359"/>
                    </a:lnTo>
                    <a:lnTo>
                      <a:pt x="485" y="358"/>
                    </a:lnTo>
                    <a:lnTo>
                      <a:pt x="489" y="356"/>
                    </a:lnTo>
                    <a:lnTo>
                      <a:pt x="489" y="354"/>
                    </a:lnTo>
                    <a:lnTo>
                      <a:pt x="492" y="349"/>
                    </a:lnTo>
                    <a:lnTo>
                      <a:pt x="494" y="346"/>
                    </a:lnTo>
                    <a:lnTo>
                      <a:pt x="495" y="343"/>
                    </a:lnTo>
                    <a:lnTo>
                      <a:pt x="497" y="339"/>
                    </a:lnTo>
                    <a:lnTo>
                      <a:pt x="499" y="335"/>
                    </a:lnTo>
                    <a:lnTo>
                      <a:pt x="502" y="330"/>
                    </a:lnTo>
                    <a:lnTo>
                      <a:pt x="506" y="326"/>
                    </a:lnTo>
                    <a:lnTo>
                      <a:pt x="507" y="320"/>
                    </a:lnTo>
                    <a:lnTo>
                      <a:pt x="511" y="315"/>
                    </a:lnTo>
                    <a:lnTo>
                      <a:pt x="513" y="311"/>
                    </a:lnTo>
                    <a:lnTo>
                      <a:pt x="516" y="304"/>
                    </a:lnTo>
                    <a:lnTo>
                      <a:pt x="519" y="298"/>
                    </a:lnTo>
                    <a:lnTo>
                      <a:pt x="521" y="292"/>
                    </a:lnTo>
                    <a:lnTo>
                      <a:pt x="526" y="286"/>
                    </a:lnTo>
                    <a:lnTo>
                      <a:pt x="528" y="279"/>
                    </a:lnTo>
                    <a:lnTo>
                      <a:pt x="531" y="273"/>
                    </a:lnTo>
                    <a:lnTo>
                      <a:pt x="535" y="266"/>
                    </a:lnTo>
                    <a:lnTo>
                      <a:pt x="540" y="260"/>
                    </a:lnTo>
                    <a:lnTo>
                      <a:pt x="542" y="252"/>
                    </a:lnTo>
                    <a:lnTo>
                      <a:pt x="545" y="245"/>
                    </a:lnTo>
                    <a:lnTo>
                      <a:pt x="549" y="236"/>
                    </a:lnTo>
                    <a:lnTo>
                      <a:pt x="552" y="230"/>
                    </a:lnTo>
                    <a:lnTo>
                      <a:pt x="555" y="223"/>
                    </a:lnTo>
                    <a:lnTo>
                      <a:pt x="559" y="216"/>
                    </a:lnTo>
                    <a:lnTo>
                      <a:pt x="564" y="207"/>
                    </a:lnTo>
                    <a:lnTo>
                      <a:pt x="567" y="201"/>
                    </a:lnTo>
                    <a:lnTo>
                      <a:pt x="571" y="194"/>
                    </a:lnTo>
                    <a:lnTo>
                      <a:pt x="574" y="187"/>
                    </a:lnTo>
                    <a:lnTo>
                      <a:pt x="578" y="178"/>
                    </a:lnTo>
                    <a:lnTo>
                      <a:pt x="581" y="172"/>
                    </a:lnTo>
                    <a:lnTo>
                      <a:pt x="585" y="165"/>
                    </a:lnTo>
                    <a:lnTo>
                      <a:pt x="588" y="157"/>
                    </a:lnTo>
                    <a:lnTo>
                      <a:pt x="591" y="150"/>
                    </a:lnTo>
                    <a:lnTo>
                      <a:pt x="595" y="141"/>
                    </a:lnTo>
                    <a:lnTo>
                      <a:pt x="598" y="134"/>
                    </a:lnTo>
                    <a:lnTo>
                      <a:pt x="602" y="128"/>
                    </a:lnTo>
                    <a:lnTo>
                      <a:pt x="603" y="121"/>
                    </a:lnTo>
                    <a:lnTo>
                      <a:pt x="609" y="115"/>
                    </a:lnTo>
                    <a:lnTo>
                      <a:pt x="610" y="107"/>
                    </a:lnTo>
                    <a:lnTo>
                      <a:pt x="612" y="100"/>
                    </a:lnTo>
                    <a:lnTo>
                      <a:pt x="617" y="94"/>
                    </a:lnTo>
                    <a:lnTo>
                      <a:pt x="619" y="88"/>
                    </a:lnTo>
                    <a:lnTo>
                      <a:pt x="622" y="81"/>
                    </a:lnTo>
                    <a:lnTo>
                      <a:pt x="624" y="75"/>
                    </a:lnTo>
                    <a:lnTo>
                      <a:pt x="626" y="71"/>
                    </a:lnTo>
                    <a:lnTo>
                      <a:pt x="629" y="66"/>
                    </a:lnTo>
                    <a:lnTo>
                      <a:pt x="631" y="59"/>
                    </a:lnTo>
                    <a:lnTo>
                      <a:pt x="634" y="55"/>
                    </a:lnTo>
                    <a:lnTo>
                      <a:pt x="636" y="49"/>
                    </a:lnTo>
                    <a:lnTo>
                      <a:pt x="638" y="46"/>
                    </a:lnTo>
                    <a:lnTo>
                      <a:pt x="641" y="41"/>
                    </a:lnTo>
                    <a:lnTo>
                      <a:pt x="643" y="37"/>
                    </a:lnTo>
                    <a:lnTo>
                      <a:pt x="643" y="34"/>
                    </a:lnTo>
                    <a:lnTo>
                      <a:pt x="646" y="31"/>
                    </a:lnTo>
                    <a:lnTo>
                      <a:pt x="646" y="28"/>
                    </a:lnTo>
                    <a:lnTo>
                      <a:pt x="646" y="25"/>
                    </a:lnTo>
                    <a:lnTo>
                      <a:pt x="648" y="22"/>
                    </a:lnTo>
                    <a:lnTo>
                      <a:pt x="650" y="21"/>
                    </a:lnTo>
                    <a:lnTo>
                      <a:pt x="651" y="19"/>
                    </a:lnTo>
                    <a:lnTo>
                      <a:pt x="651" y="18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auto">
              <a:xfrm>
                <a:off x="4504" y="2645"/>
                <a:ext cx="730" cy="1335"/>
              </a:xfrm>
              <a:custGeom>
                <a:avLst/>
                <a:gdLst/>
                <a:ahLst/>
                <a:cxnLst>
                  <a:cxn ang="0">
                    <a:pos x="619" y="15"/>
                  </a:cxn>
                  <a:cxn ang="0">
                    <a:pos x="605" y="47"/>
                  </a:cxn>
                  <a:cxn ang="0">
                    <a:pos x="585" y="93"/>
                  </a:cxn>
                  <a:cxn ang="0">
                    <a:pos x="564" y="150"/>
                  </a:cxn>
                  <a:cxn ang="0">
                    <a:pos x="542" y="214"/>
                  </a:cxn>
                  <a:cxn ang="0">
                    <a:pos x="516" y="279"/>
                  </a:cxn>
                  <a:cxn ang="0">
                    <a:pos x="494" y="343"/>
                  </a:cxn>
                  <a:cxn ang="0">
                    <a:pos x="475" y="400"/>
                  </a:cxn>
                  <a:cxn ang="0">
                    <a:pos x="463" y="447"/>
                  </a:cxn>
                  <a:cxn ang="0">
                    <a:pos x="446" y="494"/>
                  </a:cxn>
                  <a:cxn ang="0">
                    <a:pos x="425" y="548"/>
                  </a:cxn>
                  <a:cxn ang="0">
                    <a:pos x="396" y="610"/>
                  </a:cxn>
                  <a:cxn ang="0">
                    <a:pos x="365" y="677"/>
                  </a:cxn>
                  <a:cxn ang="0">
                    <a:pos x="333" y="743"/>
                  </a:cxn>
                  <a:cxn ang="0">
                    <a:pos x="300" y="805"/>
                  </a:cxn>
                  <a:cxn ang="0">
                    <a:pos x="271" y="862"/>
                  </a:cxn>
                  <a:cxn ang="0">
                    <a:pos x="245" y="910"/>
                  </a:cxn>
                  <a:cxn ang="0">
                    <a:pos x="225" y="945"/>
                  </a:cxn>
                  <a:cxn ang="0">
                    <a:pos x="208" y="975"/>
                  </a:cxn>
                  <a:cxn ang="0">
                    <a:pos x="184" y="1011"/>
                  </a:cxn>
                  <a:cxn ang="0">
                    <a:pos x="156" y="1052"/>
                  </a:cxn>
                  <a:cxn ang="0">
                    <a:pos x="127" y="1095"/>
                  </a:cxn>
                  <a:cxn ang="0">
                    <a:pos x="98" y="1140"/>
                  </a:cxn>
                  <a:cxn ang="0">
                    <a:pos x="67" y="1186"/>
                  </a:cxn>
                  <a:cxn ang="0">
                    <a:pos x="41" y="1228"/>
                  </a:cxn>
                  <a:cxn ang="0">
                    <a:pos x="19" y="1265"/>
                  </a:cxn>
                  <a:cxn ang="0">
                    <a:pos x="2" y="1296"/>
                  </a:cxn>
                  <a:cxn ang="0">
                    <a:pos x="84" y="1326"/>
                  </a:cxn>
                  <a:cxn ang="0">
                    <a:pos x="96" y="1302"/>
                  </a:cxn>
                  <a:cxn ang="0">
                    <a:pos x="115" y="1262"/>
                  </a:cxn>
                  <a:cxn ang="0">
                    <a:pos x="139" y="1212"/>
                  </a:cxn>
                  <a:cxn ang="0">
                    <a:pos x="168" y="1154"/>
                  </a:cxn>
                  <a:cxn ang="0">
                    <a:pos x="197" y="1092"/>
                  </a:cxn>
                  <a:cxn ang="0">
                    <a:pos x="225" y="1032"/>
                  </a:cxn>
                  <a:cxn ang="0">
                    <a:pos x="252" y="972"/>
                  </a:cxn>
                  <a:cxn ang="0">
                    <a:pos x="276" y="919"/>
                  </a:cxn>
                  <a:cxn ang="0">
                    <a:pos x="295" y="869"/>
                  </a:cxn>
                  <a:cxn ang="0">
                    <a:pos x="322" y="811"/>
                  </a:cxn>
                  <a:cxn ang="0">
                    <a:pos x="353" y="745"/>
                  </a:cxn>
                  <a:cxn ang="0">
                    <a:pos x="387" y="674"/>
                  </a:cxn>
                  <a:cxn ang="0">
                    <a:pos x="423" y="606"/>
                  </a:cxn>
                  <a:cxn ang="0">
                    <a:pos x="459" y="538"/>
                  </a:cxn>
                  <a:cxn ang="0">
                    <a:pos x="490" y="480"/>
                  </a:cxn>
                  <a:cxn ang="0">
                    <a:pos x="519" y="430"/>
                  </a:cxn>
                  <a:cxn ang="0">
                    <a:pos x="540" y="393"/>
                  </a:cxn>
                  <a:cxn ang="0">
                    <a:pos x="555" y="368"/>
                  </a:cxn>
                  <a:cxn ang="0">
                    <a:pos x="576" y="330"/>
                  </a:cxn>
                  <a:cxn ang="0">
                    <a:pos x="603" y="286"/>
                  </a:cxn>
                  <a:cxn ang="0">
                    <a:pos x="629" y="235"/>
                  </a:cxn>
                  <a:cxn ang="0">
                    <a:pos x="658" y="182"/>
                  </a:cxn>
                  <a:cxn ang="0">
                    <a:pos x="684" y="129"/>
                  </a:cxn>
                  <a:cxn ang="0">
                    <a:pos x="705" y="85"/>
                  </a:cxn>
                  <a:cxn ang="0">
                    <a:pos x="722" y="47"/>
                  </a:cxn>
                  <a:cxn ang="0">
                    <a:pos x="730" y="27"/>
                  </a:cxn>
                  <a:cxn ang="0">
                    <a:pos x="708" y="9"/>
                  </a:cxn>
                  <a:cxn ang="0">
                    <a:pos x="682" y="3"/>
                  </a:cxn>
                  <a:cxn ang="0">
                    <a:pos x="655" y="0"/>
                  </a:cxn>
                </a:cxnLst>
                <a:rect l="0" t="0" r="r" b="b"/>
                <a:pathLst>
                  <a:path w="730" h="1335">
                    <a:moveTo>
                      <a:pt x="624" y="0"/>
                    </a:moveTo>
                    <a:lnTo>
                      <a:pt x="624" y="0"/>
                    </a:lnTo>
                    <a:lnTo>
                      <a:pt x="622" y="3"/>
                    </a:lnTo>
                    <a:lnTo>
                      <a:pt x="621" y="5"/>
                    </a:lnTo>
                    <a:lnTo>
                      <a:pt x="619" y="8"/>
                    </a:lnTo>
                    <a:lnTo>
                      <a:pt x="619" y="11"/>
                    </a:lnTo>
                    <a:lnTo>
                      <a:pt x="619" y="15"/>
                    </a:lnTo>
                    <a:lnTo>
                      <a:pt x="615" y="16"/>
                    </a:lnTo>
                    <a:lnTo>
                      <a:pt x="614" y="21"/>
                    </a:lnTo>
                    <a:lnTo>
                      <a:pt x="612" y="25"/>
                    </a:lnTo>
                    <a:lnTo>
                      <a:pt x="610" y="31"/>
                    </a:lnTo>
                    <a:lnTo>
                      <a:pt x="610" y="36"/>
                    </a:lnTo>
                    <a:lnTo>
                      <a:pt x="607" y="40"/>
                    </a:lnTo>
                    <a:lnTo>
                      <a:pt x="605" y="47"/>
                    </a:lnTo>
                    <a:lnTo>
                      <a:pt x="603" y="53"/>
                    </a:lnTo>
                    <a:lnTo>
                      <a:pt x="600" y="58"/>
                    </a:lnTo>
                    <a:lnTo>
                      <a:pt x="597" y="65"/>
                    </a:lnTo>
                    <a:lnTo>
                      <a:pt x="593" y="71"/>
                    </a:lnTo>
                    <a:lnTo>
                      <a:pt x="591" y="78"/>
                    </a:lnTo>
                    <a:lnTo>
                      <a:pt x="590" y="87"/>
                    </a:lnTo>
                    <a:lnTo>
                      <a:pt x="585" y="93"/>
                    </a:lnTo>
                    <a:lnTo>
                      <a:pt x="583" y="100"/>
                    </a:lnTo>
                    <a:lnTo>
                      <a:pt x="579" y="109"/>
                    </a:lnTo>
                    <a:lnTo>
                      <a:pt x="576" y="116"/>
                    </a:lnTo>
                    <a:lnTo>
                      <a:pt x="574" y="125"/>
                    </a:lnTo>
                    <a:lnTo>
                      <a:pt x="571" y="132"/>
                    </a:lnTo>
                    <a:lnTo>
                      <a:pt x="567" y="141"/>
                    </a:lnTo>
                    <a:lnTo>
                      <a:pt x="564" y="150"/>
                    </a:lnTo>
                    <a:lnTo>
                      <a:pt x="562" y="159"/>
                    </a:lnTo>
                    <a:lnTo>
                      <a:pt x="559" y="169"/>
                    </a:lnTo>
                    <a:lnTo>
                      <a:pt x="555" y="178"/>
                    </a:lnTo>
                    <a:lnTo>
                      <a:pt x="552" y="186"/>
                    </a:lnTo>
                    <a:lnTo>
                      <a:pt x="549" y="195"/>
                    </a:lnTo>
                    <a:lnTo>
                      <a:pt x="545" y="206"/>
                    </a:lnTo>
                    <a:lnTo>
                      <a:pt x="542" y="214"/>
                    </a:lnTo>
                    <a:lnTo>
                      <a:pt x="537" y="223"/>
                    </a:lnTo>
                    <a:lnTo>
                      <a:pt x="533" y="232"/>
                    </a:lnTo>
                    <a:lnTo>
                      <a:pt x="530" y="242"/>
                    </a:lnTo>
                    <a:lnTo>
                      <a:pt x="528" y="252"/>
                    </a:lnTo>
                    <a:lnTo>
                      <a:pt x="525" y="260"/>
                    </a:lnTo>
                    <a:lnTo>
                      <a:pt x="519" y="270"/>
                    </a:lnTo>
                    <a:lnTo>
                      <a:pt x="516" y="279"/>
                    </a:lnTo>
                    <a:lnTo>
                      <a:pt x="513" y="289"/>
                    </a:lnTo>
                    <a:lnTo>
                      <a:pt x="509" y="298"/>
                    </a:lnTo>
                    <a:lnTo>
                      <a:pt x="507" y="308"/>
                    </a:lnTo>
                    <a:lnTo>
                      <a:pt x="504" y="315"/>
                    </a:lnTo>
                    <a:lnTo>
                      <a:pt x="501" y="326"/>
                    </a:lnTo>
                    <a:lnTo>
                      <a:pt x="497" y="334"/>
                    </a:lnTo>
                    <a:lnTo>
                      <a:pt x="494" y="343"/>
                    </a:lnTo>
                    <a:lnTo>
                      <a:pt x="492" y="352"/>
                    </a:lnTo>
                    <a:lnTo>
                      <a:pt x="489" y="359"/>
                    </a:lnTo>
                    <a:lnTo>
                      <a:pt x="485" y="368"/>
                    </a:lnTo>
                    <a:lnTo>
                      <a:pt x="482" y="377"/>
                    </a:lnTo>
                    <a:lnTo>
                      <a:pt x="480" y="384"/>
                    </a:lnTo>
                    <a:lnTo>
                      <a:pt x="478" y="393"/>
                    </a:lnTo>
                    <a:lnTo>
                      <a:pt x="475" y="400"/>
                    </a:lnTo>
                    <a:lnTo>
                      <a:pt x="473" y="408"/>
                    </a:lnTo>
                    <a:lnTo>
                      <a:pt x="471" y="415"/>
                    </a:lnTo>
                    <a:lnTo>
                      <a:pt x="468" y="422"/>
                    </a:lnTo>
                    <a:lnTo>
                      <a:pt x="466" y="428"/>
                    </a:lnTo>
                    <a:lnTo>
                      <a:pt x="465" y="436"/>
                    </a:lnTo>
                    <a:lnTo>
                      <a:pt x="465" y="441"/>
                    </a:lnTo>
                    <a:lnTo>
                      <a:pt x="463" y="447"/>
                    </a:lnTo>
                    <a:lnTo>
                      <a:pt x="459" y="453"/>
                    </a:lnTo>
                    <a:lnTo>
                      <a:pt x="459" y="459"/>
                    </a:lnTo>
                    <a:lnTo>
                      <a:pt x="456" y="465"/>
                    </a:lnTo>
                    <a:lnTo>
                      <a:pt x="454" y="472"/>
                    </a:lnTo>
                    <a:lnTo>
                      <a:pt x="451" y="478"/>
                    </a:lnTo>
                    <a:lnTo>
                      <a:pt x="447" y="485"/>
                    </a:lnTo>
                    <a:lnTo>
                      <a:pt x="446" y="494"/>
                    </a:lnTo>
                    <a:lnTo>
                      <a:pt x="444" y="501"/>
                    </a:lnTo>
                    <a:lnTo>
                      <a:pt x="439" y="507"/>
                    </a:lnTo>
                    <a:lnTo>
                      <a:pt x="437" y="515"/>
                    </a:lnTo>
                    <a:lnTo>
                      <a:pt x="434" y="523"/>
                    </a:lnTo>
                    <a:lnTo>
                      <a:pt x="430" y="532"/>
                    </a:lnTo>
                    <a:lnTo>
                      <a:pt x="427" y="540"/>
                    </a:lnTo>
                    <a:lnTo>
                      <a:pt x="425" y="548"/>
                    </a:lnTo>
                    <a:lnTo>
                      <a:pt x="422" y="557"/>
                    </a:lnTo>
                    <a:lnTo>
                      <a:pt x="417" y="566"/>
                    </a:lnTo>
                    <a:lnTo>
                      <a:pt x="413" y="575"/>
                    </a:lnTo>
                    <a:lnTo>
                      <a:pt x="408" y="584"/>
                    </a:lnTo>
                    <a:lnTo>
                      <a:pt x="405" y="594"/>
                    </a:lnTo>
                    <a:lnTo>
                      <a:pt x="399" y="601"/>
                    </a:lnTo>
                    <a:lnTo>
                      <a:pt x="396" y="610"/>
                    </a:lnTo>
                    <a:lnTo>
                      <a:pt x="391" y="620"/>
                    </a:lnTo>
                    <a:lnTo>
                      <a:pt x="387" y="629"/>
                    </a:lnTo>
                    <a:lnTo>
                      <a:pt x="382" y="638"/>
                    </a:lnTo>
                    <a:lnTo>
                      <a:pt x="379" y="648"/>
                    </a:lnTo>
                    <a:lnTo>
                      <a:pt x="374" y="657"/>
                    </a:lnTo>
                    <a:lnTo>
                      <a:pt x="370" y="667"/>
                    </a:lnTo>
                    <a:lnTo>
                      <a:pt x="365" y="677"/>
                    </a:lnTo>
                    <a:lnTo>
                      <a:pt x="360" y="685"/>
                    </a:lnTo>
                    <a:lnTo>
                      <a:pt x="357" y="695"/>
                    </a:lnTo>
                    <a:lnTo>
                      <a:pt x="351" y="704"/>
                    </a:lnTo>
                    <a:lnTo>
                      <a:pt x="348" y="714"/>
                    </a:lnTo>
                    <a:lnTo>
                      <a:pt x="343" y="724"/>
                    </a:lnTo>
                    <a:lnTo>
                      <a:pt x="336" y="733"/>
                    </a:lnTo>
                    <a:lnTo>
                      <a:pt x="333" y="743"/>
                    </a:lnTo>
                    <a:lnTo>
                      <a:pt x="327" y="751"/>
                    </a:lnTo>
                    <a:lnTo>
                      <a:pt x="322" y="759"/>
                    </a:lnTo>
                    <a:lnTo>
                      <a:pt x="319" y="770"/>
                    </a:lnTo>
                    <a:lnTo>
                      <a:pt x="314" y="778"/>
                    </a:lnTo>
                    <a:lnTo>
                      <a:pt x="310" y="787"/>
                    </a:lnTo>
                    <a:lnTo>
                      <a:pt x="305" y="796"/>
                    </a:lnTo>
                    <a:lnTo>
                      <a:pt x="300" y="805"/>
                    </a:lnTo>
                    <a:lnTo>
                      <a:pt x="295" y="814"/>
                    </a:lnTo>
                    <a:lnTo>
                      <a:pt x="292" y="822"/>
                    </a:lnTo>
                    <a:lnTo>
                      <a:pt x="288" y="830"/>
                    </a:lnTo>
                    <a:lnTo>
                      <a:pt x="283" y="839"/>
                    </a:lnTo>
                    <a:lnTo>
                      <a:pt x="280" y="846"/>
                    </a:lnTo>
                    <a:lnTo>
                      <a:pt x="276" y="855"/>
                    </a:lnTo>
                    <a:lnTo>
                      <a:pt x="271" y="862"/>
                    </a:lnTo>
                    <a:lnTo>
                      <a:pt x="266" y="869"/>
                    </a:lnTo>
                    <a:lnTo>
                      <a:pt x="262" y="877"/>
                    </a:lnTo>
                    <a:lnTo>
                      <a:pt x="259" y="884"/>
                    </a:lnTo>
                    <a:lnTo>
                      <a:pt x="254" y="891"/>
                    </a:lnTo>
                    <a:lnTo>
                      <a:pt x="250" y="897"/>
                    </a:lnTo>
                    <a:lnTo>
                      <a:pt x="247" y="904"/>
                    </a:lnTo>
                    <a:lnTo>
                      <a:pt x="245" y="910"/>
                    </a:lnTo>
                    <a:lnTo>
                      <a:pt x="242" y="916"/>
                    </a:lnTo>
                    <a:lnTo>
                      <a:pt x="238" y="921"/>
                    </a:lnTo>
                    <a:lnTo>
                      <a:pt x="235" y="926"/>
                    </a:lnTo>
                    <a:lnTo>
                      <a:pt x="233" y="932"/>
                    </a:lnTo>
                    <a:lnTo>
                      <a:pt x="230" y="938"/>
                    </a:lnTo>
                    <a:lnTo>
                      <a:pt x="226" y="941"/>
                    </a:lnTo>
                    <a:lnTo>
                      <a:pt x="225" y="945"/>
                    </a:lnTo>
                    <a:lnTo>
                      <a:pt x="223" y="950"/>
                    </a:lnTo>
                    <a:lnTo>
                      <a:pt x="220" y="953"/>
                    </a:lnTo>
                    <a:lnTo>
                      <a:pt x="218" y="959"/>
                    </a:lnTo>
                    <a:lnTo>
                      <a:pt x="216" y="963"/>
                    </a:lnTo>
                    <a:lnTo>
                      <a:pt x="213" y="967"/>
                    </a:lnTo>
                    <a:lnTo>
                      <a:pt x="211" y="970"/>
                    </a:lnTo>
                    <a:lnTo>
                      <a:pt x="208" y="975"/>
                    </a:lnTo>
                    <a:lnTo>
                      <a:pt x="204" y="981"/>
                    </a:lnTo>
                    <a:lnTo>
                      <a:pt x="202" y="985"/>
                    </a:lnTo>
                    <a:lnTo>
                      <a:pt x="199" y="991"/>
                    </a:lnTo>
                    <a:lnTo>
                      <a:pt x="194" y="995"/>
                    </a:lnTo>
                    <a:lnTo>
                      <a:pt x="190" y="1000"/>
                    </a:lnTo>
                    <a:lnTo>
                      <a:pt x="187" y="1007"/>
                    </a:lnTo>
                    <a:lnTo>
                      <a:pt x="184" y="1011"/>
                    </a:lnTo>
                    <a:lnTo>
                      <a:pt x="180" y="1017"/>
                    </a:lnTo>
                    <a:lnTo>
                      <a:pt x="177" y="1023"/>
                    </a:lnTo>
                    <a:lnTo>
                      <a:pt x="173" y="1029"/>
                    </a:lnTo>
                    <a:lnTo>
                      <a:pt x="168" y="1035"/>
                    </a:lnTo>
                    <a:lnTo>
                      <a:pt x="165" y="1041"/>
                    </a:lnTo>
                    <a:lnTo>
                      <a:pt x="161" y="1045"/>
                    </a:lnTo>
                    <a:lnTo>
                      <a:pt x="156" y="1052"/>
                    </a:lnTo>
                    <a:lnTo>
                      <a:pt x="153" y="1058"/>
                    </a:lnTo>
                    <a:lnTo>
                      <a:pt x="148" y="1064"/>
                    </a:lnTo>
                    <a:lnTo>
                      <a:pt x="142" y="1070"/>
                    </a:lnTo>
                    <a:lnTo>
                      <a:pt x="141" y="1077"/>
                    </a:lnTo>
                    <a:lnTo>
                      <a:pt x="136" y="1085"/>
                    </a:lnTo>
                    <a:lnTo>
                      <a:pt x="130" y="1091"/>
                    </a:lnTo>
                    <a:lnTo>
                      <a:pt x="127" y="1095"/>
                    </a:lnTo>
                    <a:lnTo>
                      <a:pt x="124" y="1102"/>
                    </a:lnTo>
                    <a:lnTo>
                      <a:pt x="118" y="1108"/>
                    </a:lnTo>
                    <a:lnTo>
                      <a:pt x="113" y="1115"/>
                    </a:lnTo>
                    <a:lnTo>
                      <a:pt x="108" y="1121"/>
                    </a:lnTo>
                    <a:lnTo>
                      <a:pt x="106" y="1129"/>
                    </a:lnTo>
                    <a:lnTo>
                      <a:pt x="101" y="1135"/>
                    </a:lnTo>
                    <a:lnTo>
                      <a:pt x="98" y="1140"/>
                    </a:lnTo>
                    <a:lnTo>
                      <a:pt x="93" y="1148"/>
                    </a:lnTo>
                    <a:lnTo>
                      <a:pt x="88" y="1154"/>
                    </a:lnTo>
                    <a:lnTo>
                      <a:pt x="84" y="1161"/>
                    </a:lnTo>
                    <a:lnTo>
                      <a:pt x="79" y="1167"/>
                    </a:lnTo>
                    <a:lnTo>
                      <a:pt x="74" y="1173"/>
                    </a:lnTo>
                    <a:lnTo>
                      <a:pt x="72" y="1180"/>
                    </a:lnTo>
                    <a:lnTo>
                      <a:pt x="67" y="1186"/>
                    </a:lnTo>
                    <a:lnTo>
                      <a:pt x="64" y="1190"/>
                    </a:lnTo>
                    <a:lnTo>
                      <a:pt x="60" y="1198"/>
                    </a:lnTo>
                    <a:lnTo>
                      <a:pt x="57" y="1203"/>
                    </a:lnTo>
                    <a:lnTo>
                      <a:pt x="52" y="1209"/>
                    </a:lnTo>
                    <a:lnTo>
                      <a:pt x="48" y="1217"/>
                    </a:lnTo>
                    <a:lnTo>
                      <a:pt x="45" y="1221"/>
                    </a:lnTo>
                    <a:lnTo>
                      <a:pt x="41" y="1228"/>
                    </a:lnTo>
                    <a:lnTo>
                      <a:pt x="38" y="1233"/>
                    </a:lnTo>
                    <a:lnTo>
                      <a:pt x="34" y="1239"/>
                    </a:lnTo>
                    <a:lnTo>
                      <a:pt x="31" y="1244"/>
                    </a:lnTo>
                    <a:lnTo>
                      <a:pt x="28" y="1249"/>
                    </a:lnTo>
                    <a:lnTo>
                      <a:pt x="24" y="1255"/>
                    </a:lnTo>
                    <a:lnTo>
                      <a:pt x="22" y="1261"/>
                    </a:lnTo>
                    <a:lnTo>
                      <a:pt x="19" y="1265"/>
                    </a:lnTo>
                    <a:lnTo>
                      <a:pt x="17" y="1269"/>
                    </a:lnTo>
                    <a:lnTo>
                      <a:pt x="14" y="1275"/>
                    </a:lnTo>
                    <a:lnTo>
                      <a:pt x="10" y="1278"/>
                    </a:lnTo>
                    <a:lnTo>
                      <a:pt x="7" y="1282"/>
                    </a:lnTo>
                    <a:lnTo>
                      <a:pt x="7" y="1288"/>
                    </a:lnTo>
                    <a:lnTo>
                      <a:pt x="5" y="1291"/>
                    </a:lnTo>
                    <a:lnTo>
                      <a:pt x="2" y="1296"/>
                    </a:lnTo>
                    <a:lnTo>
                      <a:pt x="2" y="1300"/>
                    </a:lnTo>
                    <a:lnTo>
                      <a:pt x="0" y="1304"/>
                    </a:lnTo>
                    <a:lnTo>
                      <a:pt x="79" y="1335"/>
                    </a:lnTo>
                    <a:lnTo>
                      <a:pt x="79" y="1334"/>
                    </a:lnTo>
                    <a:lnTo>
                      <a:pt x="81" y="1331"/>
                    </a:lnTo>
                    <a:lnTo>
                      <a:pt x="82" y="1329"/>
                    </a:lnTo>
                    <a:lnTo>
                      <a:pt x="84" y="1326"/>
                    </a:lnTo>
                    <a:lnTo>
                      <a:pt x="86" y="1324"/>
                    </a:lnTo>
                    <a:lnTo>
                      <a:pt x="86" y="1321"/>
                    </a:lnTo>
                    <a:lnTo>
                      <a:pt x="88" y="1318"/>
                    </a:lnTo>
                    <a:lnTo>
                      <a:pt x="89" y="1315"/>
                    </a:lnTo>
                    <a:lnTo>
                      <a:pt x="91" y="1310"/>
                    </a:lnTo>
                    <a:lnTo>
                      <a:pt x="94" y="1307"/>
                    </a:lnTo>
                    <a:lnTo>
                      <a:pt x="96" y="1302"/>
                    </a:lnTo>
                    <a:lnTo>
                      <a:pt x="98" y="1297"/>
                    </a:lnTo>
                    <a:lnTo>
                      <a:pt x="100" y="1291"/>
                    </a:lnTo>
                    <a:lnTo>
                      <a:pt x="105" y="1287"/>
                    </a:lnTo>
                    <a:lnTo>
                      <a:pt x="106" y="1281"/>
                    </a:lnTo>
                    <a:lnTo>
                      <a:pt x="108" y="1275"/>
                    </a:lnTo>
                    <a:lnTo>
                      <a:pt x="112" y="1268"/>
                    </a:lnTo>
                    <a:lnTo>
                      <a:pt x="115" y="1262"/>
                    </a:lnTo>
                    <a:lnTo>
                      <a:pt x="118" y="1255"/>
                    </a:lnTo>
                    <a:lnTo>
                      <a:pt x="122" y="1249"/>
                    </a:lnTo>
                    <a:lnTo>
                      <a:pt x="125" y="1241"/>
                    </a:lnTo>
                    <a:lnTo>
                      <a:pt x="130" y="1234"/>
                    </a:lnTo>
                    <a:lnTo>
                      <a:pt x="132" y="1227"/>
                    </a:lnTo>
                    <a:lnTo>
                      <a:pt x="136" y="1219"/>
                    </a:lnTo>
                    <a:lnTo>
                      <a:pt x="139" y="1212"/>
                    </a:lnTo>
                    <a:lnTo>
                      <a:pt x="142" y="1203"/>
                    </a:lnTo>
                    <a:lnTo>
                      <a:pt x="148" y="1196"/>
                    </a:lnTo>
                    <a:lnTo>
                      <a:pt x="153" y="1187"/>
                    </a:lnTo>
                    <a:lnTo>
                      <a:pt x="156" y="1180"/>
                    </a:lnTo>
                    <a:lnTo>
                      <a:pt x="160" y="1171"/>
                    </a:lnTo>
                    <a:lnTo>
                      <a:pt x="165" y="1162"/>
                    </a:lnTo>
                    <a:lnTo>
                      <a:pt x="168" y="1154"/>
                    </a:lnTo>
                    <a:lnTo>
                      <a:pt x="173" y="1146"/>
                    </a:lnTo>
                    <a:lnTo>
                      <a:pt x="177" y="1136"/>
                    </a:lnTo>
                    <a:lnTo>
                      <a:pt x="180" y="1129"/>
                    </a:lnTo>
                    <a:lnTo>
                      <a:pt x="184" y="1120"/>
                    </a:lnTo>
                    <a:lnTo>
                      <a:pt x="187" y="1111"/>
                    </a:lnTo>
                    <a:lnTo>
                      <a:pt x="192" y="1102"/>
                    </a:lnTo>
                    <a:lnTo>
                      <a:pt x="197" y="1092"/>
                    </a:lnTo>
                    <a:lnTo>
                      <a:pt x="201" y="1085"/>
                    </a:lnTo>
                    <a:lnTo>
                      <a:pt x="206" y="1074"/>
                    </a:lnTo>
                    <a:lnTo>
                      <a:pt x="209" y="1066"/>
                    </a:lnTo>
                    <a:lnTo>
                      <a:pt x="213" y="1057"/>
                    </a:lnTo>
                    <a:lnTo>
                      <a:pt x="218" y="1048"/>
                    </a:lnTo>
                    <a:lnTo>
                      <a:pt x="221" y="1039"/>
                    </a:lnTo>
                    <a:lnTo>
                      <a:pt x="225" y="1032"/>
                    </a:lnTo>
                    <a:lnTo>
                      <a:pt x="230" y="1022"/>
                    </a:lnTo>
                    <a:lnTo>
                      <a:pt x="235" y="1013"/>
                    </a:lnTo>
                    <a:lnTo>
                      <a:pt x="237" y="1004"/>
                    </a:lnTo>
                    <a:lnTo>
                      <a:pt x="242" y="997"/>
                    </a:lnTo>
                    <a:lnTo>
                      <a:pt x="245" y="987"/>
                    </a:lnTo>
                    <a:lnTo>
                      <a:pt x="249" y="979"/>
                    </a:lnTo>
                    <a:lnTo>
                      <a:pt x="252" y="972"/>
                    </a:lnTo>
                    <a:lnTo>
                      <a:pt x="256" y="963"/>
                    </a:lnTo>
                    <a:lnTo>
                      <a:pt x="259" y="956"/>
                    </a:lnTo>
                    <a:lnTo>
                      <a:pt x="262" y="948"/>
                    </a:lnTo>
                    <a:lnTo>
                      <a:pt x="266" y="941"/>
                    </a:lnTo>
                    <a:lnTo>
                      <a:pt x="269" y="934"/>
                    </a:lnTo>
                    <a:lnTo>
                      <a:pt x="273" y="925"/>
                    </a:lnTo>
                    <a:lnTo>
                      <a:pt x="276" y="919"/>
                    </a:lnTo>
                    <a:lnTo>
                      <a:pt x="280" y="912"/>
                    </a:lnTo>
                    <a:lnTo>
                      <a:pt x="281" y="906"/>
                    </a:lnTo>
                    <a:lnTo>
                      <a:pt x="283" y="899"/>
                    </a:lnTo>
                    <a:lnTo>
                      <a:pt x="286" y="891"/>
                    </a:lnTo>
                    <a:lnTo>
                      <a:pt x="288" y="884"/>
                    </a:lnTo>
                    <a:lnTo>
                      <a:pt x="292" y="877"/>
                    </a:lnTo>
                    <a:lnTo>
                      <a:pt x="295" y="869"/>
                    </a:lnTo>
                    <a:lnTo>
                      <a:pt x="298" y="862"/>
                    </a:lnTo>
                    <a:lnTo>
                      <a:pt x="302" y="855"/>
                    </a:lnTo>
                    <a:lnTo>
                      <a:pt x="307" y="846"/>
                    </a:lnTo>
                    <a:lnTo>
                      <a:pt x="310" y="837"/>
                    </a:lnTo>
                    <a:lnTo>
                      <a:pt x="314" y="828"/>
                    </a:lnTo>
                    <a:lnTo>
                      <a:pt x="317" y="819"/>
                    </a:lnTo>
                    <a:lnTo>
                      <a:pt x="322" y="811"/>
                    </a:lnTo>
                    <a:lnTo>
                      <a:pt x="326" y="800"/>
                    </a:lnTo>
                    <a:lnTo>
                      <a:pt x="331" y="792"/>
                    </a:lnTo>
                    <a:lnTo>
                      <a:pt x="334" y="783"/>
                    </a:lnTo>
                    <a:lnTo>
                      <a:pt x="339" y="774"/>
                    </a:lnTo>
                    <a:lnTo>
                      <a:pt x="345" y="764"/>
                    </a:lnTo>
                    <a:lnTo>
                      <a:pt x="348" y="755"/>
                    </a:lnTo>
                    <a:lnTo>
                      <a:pt x="353" y="745"/>
                    </a:lnTo>
                    <a:lnTo>
                      <a:pt x="358" y="734"/>
                    </a:lnTo>
                    <a:lnTo>
                      <a:pt x="362" y="724"/>
                    </a:lnTo>
                    <a:lnTo>
                      <a:pt x="367" y="715"/>
                    </a:lnTo>
                    <a:lnTo>
                      <a:pt x="372" y="704"/>
                    </a:lnTo>
                    <a:lnTo>
                      <a:pt x="379" y="696"/>
                    </a:lnTo>
                    <a:lnTo>
                      <a:pt x="382" y="685"/>
                    </a:lnTo>
                    <a:lnTo>
                      <a:pt x="387" y="674"/>
                    </a:lnTo>
                    <a:lnTo>
                      <a:pt x="393" y="666"/>
                    </a:lnTo>
                    <a:lnTo>
                      <a:pt x="398" y="655"/>
                    </a:lnTo>
                    <a:lnTo>
                      <a:pt x="403" y="645"/>
                    </a:lnTo>
                    <a:lnTo>
                      <a:pt x="408" y="635"/>
                    </a:lnTo>
                    <a:lnTo>
                      <a:pt x="413" y="626"/>
                    </a:lnTo>
                    <a:lnTo>
                      <a:pt x="418" y="616"/>
                    </a:lnTo>
                    <a:lnTo>
                      <a:pt x="423" y="606"/>
                    </a:lnTo>
                    <a:lnTo>
                      <a:pt x="429" y="597"/>
                    </a:lnTo>
                    <a:lnTo>
                      <a:pt x="434" y="586"/>
                    </a:lnTo>
                    <a:lnTo>
                      <a:pt x="439" y="576"/>
                    </a:lnTo>
                    <a:lnTo>
                      <a:pt x="444" y="567"/>
                    </a:lnTo>
                    <a:lnTo>
                      <a:pt x="447" y="557"/>
                    </a:lnTo>
                    <a:lnTo>
                      <a:pt x="453" y="548"/>
                    </a:lnTo>
                    <a:lnTo>
                      <a:pt x="459" y="538"/>
                    </a:lnTo>
                    <a:lnTo>
                      <a:pt x="463" y="531"/>
                    </a:lnTo>
                    <a:lnTo>
                      <a:pt x="468" y="521"/>
                    </a:lnTo>
                    <a:lnTo>
                      <a:pt x="473" y="512"/>
                    </a:lnTo>
                    <a:lnTo>
                      <a:pt x="478" y="504"/>
                    </a:lnTo>
                    <a:lnTo>
                      <a:pt x="482" y="496"/>
                    </a:lnTo>
                    <a:lnTo>
                      <a:pt x="487" y="487"/>
                    </a:lnTo>
                    <a:lnTo>
                      <a:pt x="490" y="480"/>
                    </a:lnTo>
                    <a:lnTo>
                      <a:pt x="495" y="472"/>
                    </a:lnTo>
                    <a:lnTo>
                      <a:pt x="499" y="465"/>
                    </a:lnTo>
                    <a:lnTo>
                      <a:pt x="502" y="456"/>
                    </a:lnTo>
                    <a:lnTo>
                      <a:pt x="507" y="449"/>
                    </a:lnTo>
                    <a:lnTo>
                      <a:pt x="513" y="443"/>
                    </a:lnTo>
                    <a:lnTo>
                      <a:pt x="516" y="436"/>
                    </a:lnTo>
                    <a:lnTo>
                      <a:pt x="519" y="430"/>
                    </a:lnTo>
                    <a:lnTo>
                      <a:pt x="521" y="422"/>
                    </a:lnTo>
                    <a:lnTo>
                      <a:pt x="526" y="418"/>
                    </a:lnTo>
                    <a:lnTo>
                      <a:pt x="528" y="411"/>
                    </a:lnTo>
                    <a:lnTo>
                      <a:pt x="531" y="406"/>
                    </a:lnTo>
                    <a:lnTo>
                      <a:pt x="535" y="402"/>
                    </a:lnTo>
                    <a:lnTo>
                      <a:pt x="537" y="397"/>
                    </a:lnTo>
                    <a:lnTo>
                      <a:pt x="540" y="393"/>
                    </a:lnTo>
                    <a:lnTo>
                      <a:pt x="542" y="389"/>
                    </a:lnTo>
                    <a:lnTo>
                      <a:pt x="545" y="384"/>
                    </a:lnTo>
                    <a:lnTo>
                      <a:pt x="547" y="383"/>
                    </a:lnTo>
                    <a:lnTo>
                      <a:pt x="550" y="378"/>
                    </a:lnTo>
                    <a:lnTo>
                      <a:pt x="550" y="375"/>
                    </a:lnTo>
                    <a:lnTo>
                      <a:pt x="554" y="371"/>
                    </a:lnTo>
                    <a:lnTo>
                      <a:pt x="555" y="368"/>
                    </a:lnTo>
                    <a:lnTo>
                      <a:pt x="559" y="362"/>
                    </a:lnTo>
                    <a:lnTo>
                      <a:pt x="562" y="358"/>
                    </a:lnTo>
                    <a:lnTo>
                      <a:pt x="564" y="352"/>
                    </a:lnTo>
                    <a:lnTo>
                      <a:pt x="567" y="348"/>
                    </a:lnTo>
                    <a:lnTo>
                      <a:pt x="571" y="343"/>
                    </a:lnTo>
                    <a:lnTo>
                      <a:pt x="574" y="336"/>
                    </a:lnTo>
                    <a:lnTo>
                      <a:pt x="576" y="330"/>
                    </a:lnTo>
                    <a:lnTo>
                      <a:pt x="579" y="326"/>
                    </a:lnTo>
                    <a:lnTo>
                      <a:pt x="585" y="318"/>
                    </a:lnTo>
                    <a:lnTo>
                      <a:pt x="588" y="312"/>
                    </a:lnTo>
                    <a:lnTo>
                      <a:pt x="591" y="307"/>
                    </a:lnTo>
                    <a:lnTo>
                      <a:pt x="595" y="299"/>
                    </a:lnTo>
                    <a:lnTo>
                      <a:pt x="600" y="293"/>
                    </a:lnTo>
                    <a:lnTo>
                      <a:pt x="603" y="286"/>
                    </a:lnTo>
                    <a:lnTo>
                      <a:pt x="607" y="279"/>
                    </a:lnTo>
                    <a:lnTo>
                      <a:pt x="610" y="271"/>
                    </a:lnTo>
                    <a:lnTo>
                      <a:pt x="614" y="264"/>
                    </a:lnTo>
                    <a:lnTo>
                      <a:pt x="619" y="257"/>
                    </a:lnTo>
                    <a:lnTo>
                      <a:pt x="622" y="249"/>
                    </a:lnTo>
                    <a:lnTo>
                      <a:pt x="626" y="242"/>
                    </a:lnTo>
                    <a:lnTo>
                      <a:pt x="629" y="235"/>
                    </a:lnTo>
                    <a:lnTo>
                      <a:pt x="634" y="227"/>
                    </a:lnTo>
                    <a:lnTo>
                      <a:pt x="639" y="220"/>
                    </a:lnTo>
                    <a:lnTo>
                      <a:pt x="643" y="211"/>
                    </a:lnTo>
                    <a:lnTo>
                      <a:pt x="646" y="204"/>
                    </a:lnTo>
                    <a:lnTo>
                      <a:pt x="650" y="197"/>
                    </a:lnTo>
                    <a:lnTo>
                      <a:pt x="653" y="189"/>
                    </a:lnTo>
                    <a:lnTo>
                      <a:pt x="658" y="182"/>
                    </a:lnTo>
                    <a:lnTo>
                      <a:pt x="662" y="173"/>
                    </a:lnTo>
                    <a:lnTo>
                      <a:pt x="665" y="166"/>
                    </a:lnTo>
                    <a:lnTo>
                      <a:pt x="669" y="159"/>
                    </a:lnTo>
                    <a:lnTo>
                      <a:pt x="674" y="153"/>
                    </a:lnTo>
                    <a:lnTo>
                      <a:pt x="679" y="144"/>
                    </a:lnTo>
                    <a:lnTo>
                      <a:pt x="681" y="137"/>
                    </a:lnTo>
                    <a:lnTo>
                      <a:pt x="684" y="129"/>
                    </a:lnTo>
                    <a:lnTo>
                      <a:pt x="687" y="125"/>
                    </a:lnTo>
                    <a:lnTo>
                      <a:pt x="691" y="116"/>
                    </a:lnTo>
                    <a:lnTo>
                      <a:pt x="694" y="110"/>
                    </a:lnTo>
                    <a:lnTo>
                      <a:pt x="696" y="103"/>
                    </a:lnTo>
                    <a:lnTo>
                      <a:pt x="701" y="97"/>
                    </a:lnTo>
                    <a:lnTo>
                      <a:pt x="703" y="91"/>
                    </a:lnTo>
                    <a:lnTo>
                      <a:pt x="705" y="85"/>
                    </a:lnTo>
                    <a:lnTo>
                      <a:pt x="710" y="78"/>
                    </a:lnTo>
                    <a:lnTo>
                      <a:pt x="713" y="74"/>
                    </a:lnTo>
                    <a:lnTo>
                      <a:pt x="713" y="68"/>
                    </a:lnTo>
                    <a:lnTo>
                      <a:pt x="717" y="62"/>
                    </a:lnTo>
                    <a:lnTo>
                      <a:pt x="718" y="58"/>
                    </a:lnTo>
                    <a:lnTo>
                      <a:pt x="722" y="55"/>
                    </a:lnTo>
                    <a:lnTo>
                      <a:pt x="722" y="47"/>
                    </a:lnTo>
                    <a:lnTo>
                      <a:pt x="723" y="44"/>
                    </a:lnTo>
                    <a:lnTo>
                      <a:pt x="725" y="40"/>
                    </a:lnTo>
                    <a:lnTo>
                      <a:pt x="727" y="37"/>
                    </a:lnTo>
                    <a:lnTo>
                      <a:pt x="727" y="34"/>
                    </a:lnTo>
                    <a:lnTo>
                      <a:pt x="729" y="31"/>
                    </a:lnTo>
                    <a:lnTo>
                      <a:pt x="730" y="28"/>
                    </a:lnTo>
                    <a:lnTo>
                      <a:pt x="730" y="27"/>
                    </a:lnTo>
                    <a:lnTo>
                      <a:pt x="730" y="24"/>
                    </a:lnTo>
                    <a:lnTo>
                      <a:pt x="730" y="21"/>
                    </a:lnTo>
                    <a:lnTo>
                      <a:pt x="729" y="18"/>
                    </a:lnTo>
                    <a:lnTo>
                      <a:pt x="725" y="16"/>
                    </a:lnTo>
                    <a:lnTo>
                      <a:pt x="720" y="14"/>
                    </a:lnTo>
                    <a:lnTo>
                      <a:pt x="715" y="11"/>
                    </a:lnTo>
                    <a:lnTo>
                      <a:pt x="708" y="9"/>
                    </a:lnTo>
                    <a:lnTo>
                      <a:pt x="701" y="8"/>
                    </a:lnTo>
                    <a:lnTo>
                      <a:pt x="699" y="8"/>
                    </a:lnTo>
                    <a:lnTo>
                      <a:pt x="696" y="8"/>
                    </a:lnTo>
                    <a:lnTo>
                      <a:pt x="693" y="6"/>
                    </a:lnTo>
                    <a:lnTo>
                      <a:pt x="689" y="6"/>
                    </a:lnTo>
                    <a:lnTo>
                      <a:pt x="686" y="5"/>
                    </a:lnTo>
                    <a:lnTo>
                      <a:pt x="682" y="3"/>
                    </a:lnTo>
                    <a:lnTo>
                      <a:pt x="679" y="3"/>
                    </a:lnTo>
                    <a:lnTo>
                      <a:pt x="677" y="3"/>
                    </a:lnTo>
                    <a:lnTo>
                      <a:pt x="670" y="2"/>
                    </a:lnTo>
                    <a:lnTo>
                      <a:pt x="665" y="2"/>
                    </a:lnTo>
                    <a:lnTo>
                      <a:pt x="660" y="0"/>
                    </a:lnTo>
                    <a:lnTo>
                      <a:pt x="658" y="0"/>
                    </a:lnTo>
                    <a:lnTo>
                      <a:pt x="655" y="0"/>
                    </a:lnTo>
                    <a:lnTo>
                      <a:pt x="624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auto">
              <a:xfrm>
                <a:off x="3502" y="3497"/>
                <a:ext cx="1052" cy="430"/>
              </a:xfrm>
              <a:custGeom>
                <a:avLst/>
                <a:gdLst/>
                <a:ahLst/>
                <a:cxnLst>
                  <a:cxn ang="0">
                    <a:pos x="1023" y="203"/>
                  </a:cxn>
                  <a:cxn ang="0">
                    <a:pos x="958" y="187"/>
                  </a:cxn>
                  <a:cxn ang="0">
                    <a:pos x="868" y="164"/>
                  </a:cxn>
                  <a:cxn ang="0">
                    <a:pos x="760" y="139"/>
                  </a:cxn>
                  <a:cxn ang="0">
                    <a:pos x="646" y="111"/>
                  </a:cxn>
                  <a:cxn ang="0">
                    <a:pos x="536" y="85"/>
                  </a:cxn>
                  <a:cxn ang="0">
                    <a:pos x="442" y="64"/>
                  </a:cxn>
                  <a:cxn ang="0">
                    <a:pos x="363" y="47"/>
                  </a:cxn>
                  <a:cxn ang="0">
                    <a:pos x="296" y="30"/>
                  </a:cxn>
                  <a:cxn ang="0">
                    <a:pos x="239" y="16"/>
                  </a:cxn>
                  <a:cxn ang="0">
                    <a:pos x="190" y="6"/>
                  </a:cxn>
                  <a:cxn ang="0">
                    <a:pos x="145" y="0"/>
                  </a:cxn>
                  <a:cxn ang="0">
                    <a:pos x="104" y="0"/>
                  </a:cxn>
                  <a:cxn ang="0">
                    <a:pos x="61" y="8"/>
                  </a:cxn>
                  <a:cxn ang="0">
                    <a:pos x="25" y="23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58" y="137"/>
                  </a:cxn>
                  <a:cxn ang="0">
                    <a:pos x="96" y="154"/>
                  </a:cxn>
                  <a:cxn ang="0">
                    <a:pos x="159" y="180"/>
                  </a:cxn>
                  <a:cxn ang="0">
                    <a:pos x="243" y="211"/>
                  </a:cxn>
                  <a:cxn ang="0">
                    <a:pos x="339" y="247"/>
                  </a:cxn>
                  <a:cxn ang="0">
                    <a:pos x="435" y="284"/>
                  </a:cxn>
                  <a:cxn ang="0">
                    <a:pos x="521" y="318"/>
                  </a:cxn>
                  <a:cxn ang="0">
                    <a:pos x="587" y="344"/>
                  </a:cxn>
                  <a:cxn ang="0">
                    <a:pos x="637" y="365"/>
                  </a:cxn>
                  <a:cxn ang="0">
                    <a:pos x="697" y="382"/>
                  </a:cxn>
                  <a:cxn ang="0">
                    <a:pos x="759" y="397"/>
                  </a:cxn>
                  <a:cxn ang="0">
                    <a:pos x="819" y="409"/>
                  </a:cxn>
                  <a:cxn ang="0">
                    <a:pos x="872" y="419"/>
                  </a:cxn>
                  <a:cxn ang="0">
                    <a:pos x="913" y="426"/>
                  </a:cxn>
                  <a:cxn ang="0">
                    <a:pos x="942" y="365"/>
                  </a:cxn>
                  <a:cxn ang="0">
                    <a:pos x="903" y="354"/>
                  </a:cxn>
                  <a:cxn ang="0">
                    <a:pos x="844" y="340"/>
                  </a:cxn>
                  <a:cxn ang="0">
                    <a:pos x="772" y="321"/>
                  </a:cxn>
                  <a:cxn ang="0">
                    <a:pos x="695" y="302"/>
                  </a:cxn>
                  <a:cxn ang="0">
                    <a:pos x="617" y="281"/>
                  </a:cxn>
                  <a:cxn ang="0">
                    <a:pos x="550" y="263"/>
                  </a:cxn>
                  <a:cxn ang="0">
                    <a:pos x="491" y="246"/>
                  </a:cxn>
                  <a:cxn ang="0">
                    <a:pos x="419" y="227"/>
                  </a:cxn>
                  <a:cxn ang="0">
                    <a:pos x="339" y="206"/>
                  </a:cxn>
                  <a:cxn ang="0">
                    <a:pos x="257" y="184"/>
                  </a:cxn>
                  <a:cxn ang="0">
                    <a:pos x="179" y="162"/>
                  </a:cxn>
                  <a:cxn ang="0">
                    <a:pos x="114" y="143"/>
                  </a:cxn>
                  <a:cxn ang="0">
                    <a:pos x="72" y="124"/>
                  </a:cxn>
                  <a:cxn ang="0">
                    <a:pos x="42" y="95"/>
                  </a:cxn>
                  <a:cxn ang="0">
                    <a:pos x="30" y="60"/>
                  </a:cxn>
                  <a:cxn ang="0">
                    <a:pos x="54" y="33"/>
                  </a:cxn>
                  <a:cxn ang="0">
                    <a:pos x="96" y="23"/>
                  </a:cxn>
                  <a:cxn ang="0">
                    <a:pos x="149" y="23"/>
                  </a:cxn>
                  <a:cxn ang="0">
                    <a:pos x="210" y="29"/>
                  </a:cxn>
                  <a:cxn ang="0">
                    <a:pos x="272" y="42"/>
                  </a:cxn>
                  <a:cxn ang="0">
                    <a:pos x="337" y="61"/>
                  </a:cxn>
                  <a:cxn ang="0">
                    <a:pos x="399" y="82"/>
                  </a:cxn>
                  <a:cxn ang="0">
                    <a:pos x="455" y="104"/>
                  </a:cxn>
                  <a:cxn ang="0">
                    <a:pos x="505" y="126"/>
                  </a:cxn>
                  <a:cxn ang="0">
                    <a:pos x="548" y="143"/>
                  </a:cxn>
                  <a:cxn ang="0">
                    <a:pos x="610" y="164"/>
                  </a:cxn>
                  <a:cxn ang="0">
                    <a:pos x="695" y="190"/>
                  </a:cxn>
                  <a:cxn ang="0">
                    <a:pos x="784" y="218"/>
                  </a:cxn>
                  <a:cxn ang="0">
                    <a:pos x="875" y="243"/>
                  </a:cxn>
                  <a:cxn ang="0">
                    <a:pos x="949" y="265"/>
                  </a:cxn>
                  <a:cxn ang="0">
                    <a:pos x="997" y="277"/>
                  </a:cxn>
                </a:cxnLst>
                <a:rect l="0" t="0" r="r" b="b"/>
                <a:pathLst>
                  <a:path w="1052" h="430">
                    <a:moveTo>
                      <a:pt x="1052" y="211"/>
                    </a:moveTo>
                    <a:lnTo>
                      <a:pt x="1048" y="211"/>
                    </a:lnTo>
                    <a:lnTo>
                      <a:pt x="1047" y="211"/>
                    </a:lnTo>
                    <a:lnTo>
                      <a:pt x="1043" y="209"/>
                    </a:lnTo>
                    <a:lnTo>
                      <a:pt x="1040" y="208"/>
                    </a:lnTo>
                    <a:lnTo>
                      <a:pt x="1036" y="206"/>
                    </a:lnTo>
                    <a:lnTo>
                      <a:pt x="1033" y="206"/>
                    </a:lnTo>
                    <a:lnTo>
                      <a:pt x="1028" y="205"/>
                    </a:lnTo>
                    <a:lnTo>
                      <a:pt x="1023" y="203"/>
                    </a:lnTo>
                    <a:lnTo>
                      <a:pt x="1018" y="202"/>
                    </a:lnTo>
                    <a:lnTo>
                      <a:pt x="1011" y="200"/>
                    </a:lnTo>
                    <a:lnTo>
                      <a:pt x="1004" y="198"/>
                    </a:lnTo>
                    <a:lnTo>
                      <a:pt x="999" y="196"/>
                    </a:lnTo>
                    <a:lnTo>
                      <a:pt x="990" y="195"/>
                    </a:lnTo>
                    <a:lnTo>
                      <a:pt x="985" y="193"/>
                    </a:lnTo>
                    <a:lnTo>
                      <a:pt x="975" y="190"/>
                    </a:lnTo>
                    <a:lnTo>
                      <a:pt x="966" y="189"/>
                    </a:lnTo>
                    <a:lnTo>
                      <a:pt x="958" y="187"/>
                    </a:lnTo>
                    <a:lnTo>
                      <a:pt x="951" y="184"/>
                    </a:lnTo>
                    <a:lnTo>
                      <a:pt x="940" y="181"/>
                    </a:lnTo>
                    <a:lnTo>
                      <a:pt x="930" y="180"/>
                    </a:lnTo>
                    <a:lnTo>
                      <a:pt x="920" y="177"/>
                    </a:lnTo>
                    <a:lnTo>
                      <a:pt x="911" y="176"/>
                    </a:lnTo>
                    <a:lnTo>
                      <a:pt x="899" y="173"/>
                    </a:lnTo>
                    <a:lnTo>
                      <a:pt x="889" y="170"/>
                    </a:lnTo>
                    <a:lnTo>
                      <a:pt x="879" y="167"/>
                    </a:lnTo>
                    <a:lnTo>
                      <a:pt x="868" y="164"/>
                    </a:lnTo>
                    <a:lnTo>
                      <a:pt x="856" y="161"/>
                    </a:lnTo>
                    <a:lnTo>
                      <a:pt x="844" y="159"/>
                    </a:lnTo>
                    <a:lnTo>
                      <a:pt x="834" y="156"/>
                    </a:lnTo>
                    <a:lnTo>
                      <a:pt x="822" y="154"/>
                    </a:lnTo>
                    <a:lnTo>
                      <a:pt x="810" y="151"/>
                    </a:lnTo>
                    <a:lnTo>
                      <a:pt x="796" y="148"/>
                    </a:lnTo>
                    <a:lnTo>
                      <a:pt x="784" y="145"/>
                    </a:lnTo>
                    <a:lnTo>
                      <a:pt x="772" y="142"/>
                    </a:lnTo>
                    <a:lnTo>
                      <a:pt x="760" y="139"/>
                    </a:lnTo>
                    <a:lnTo>
                      <a:pt x="747" y="135"/>
                    </a:lnTo>
                    <a:lnTo>
                      <a:pt x="735" y="132"/>
                    </a:lnTo>
                    <a:lnTo>
                      <a:pt x="724" y="129"/>
                    </a:lnTo>
                    <a:lnTo>
                      <a:pt x="709" y="126"/>
                    </a:lnTo>
                    <a:lnTo>
                      <a:pt x="697" y="123"/>
                    </a:lnTo>
                    <a:lnTo>
                      <a:pt x="683" y="120"/>
                    </a:lnTo>
                    <a:lnTo>
                      <a:pt x="671" y="117"/>
                    </a:lnTo>
                    <a:lnTo>
                      <a:pt x="659" y="114"/>
                    </a:lnTo>
                    <a:lnTo>
                      <a:pt x="646" y="111"/>
                    </a:lnTo>
                    <a:lnTo>
                      <a:pt x="634" y="108"/>
                    </a:lnTo>
                    <a:lnTo>
                      <a:pt x="622" y="105"/>
                    </a:lnTo>
                    <a:lnTo>
                      <a:pt x="610" y="101"/>
                    </a:lnTo>
                    <a:lnTo>
                      <a:pt x="596" y="99"/>
                    </a:lnTo>
                    <a:lnTo>
                      <a:pt x="584" y="96"/>
                    </a:lnTo>
                    <a:lnTo>
                      <a:pt x="572" y="93"/>
                    </a:lnTo>
                    <a:lnTo>
                      <a:pt x="560" y="89"/>
                    </a:lnTo>
                    <a:lnTo>
                      <a:pt x="548" y="88"/>
                    </a:lnTo>
                    <a:lnTo>
                      <a:pt x="536" y="85"/>
                    </a:lnTo>
                    <a:lnTo>
                      <a:pt x="526" y="82"/>
                    </a:lnTo>
                    <a:lnTo>
                      <a:pt x="515" y="80"/>
                    </a:lnTo>
                    <a:lnTo>
                      <a:pt x="503" y="79"/>
                    </a:lnTo>
                    <a:lnTo>
                      <a:pt x="491" y="74"/>
                    </a:lnTo>
                    <a:lnTo>
                      <a:pt x="481" y="72"/>
                    </a:lnTo>
                    <a:lnTo>
                      <a:pt x="471" y="70"/>
                    </a:lnTo>
                    <a:lnTo>
                      <a:pt x="461" y="69"/>
                    </a:lnTo>
                    <a:lnTo>
                      <a:pt x="450" y="66"/>
                    </a:lnTo>
                    <a:lnTo>
                      <a:pt x="442" y="64"/>
                    </a:lnTo>
                    <a:lnTo>
                      <a:pt x="433" y="61"/>
                    </a:lnTo>
                    <a:lnTo>
                      <a:pt x="423" y="60"/>
                    </a:lnTo>
                    <a:lnTo>
                      <a:pt x="414" y="58"/>
                    </a:lnTo>
                    <a:lnTo>
                      <a:pt x="406" y="57"/>
                    </a:lnTo>
                    <a:lnTo>
                      <a:pt x="395" y="54"/>
                    </a:lnTo>
                    <a:lnTo>
                      <a:pt x="387" y="52"/>
                    </a:lnTo>
                    <a:lnTo>
                      <a:pt x="378" y="51"/>
                    </a:lnTo>
                    <a:lnTo>
                      <a:pt x="371" y="50"/>
                    </a:lnTo>
                    <a:lnTo>
                      <a:pt x="363" y="47"/>
                    </a:lnTo>
                    <a:lnTo>
                      <a:pt x="354" y="45"/>
                    </a:lnTo>
                    <a:lnTo>
                      <a:pt x="347" y="42"/>
                    </a:lnTo>
                    <a:lnTo>
                      <a:pt x="339" y="41"/>
                    </a:lnTo>
                    <a:lnTo>
                      <a:pt x="332" y="39"/>
                    </a:lnTo>
                    <a:lnTo>
                      <a:pt x="325" y="36"/>
                    </a:lnTo>
                    <a:lnTo>
                      <a:pt x="317" y="35"/>
                    </a:lnTo>
                    <a:lnTo>
                      <a:pt x="310" y="33"/>
                    </a:lnTo>
                    <a:lnTo>
                      <a:pt x="305" y="32"/>
                    </a:lnTo>
                    <a:lnTo>
                      <a:pt x="296" y="30"/>
                    </a:lnTo>
                    <a:lnTo>
                      <a:pt x="291" y="28"/>
                    </a:lnTo>
                    <a:lnTo>
                      <a:pt x="282" y="28"/>
                    </a:lnTo>
                    <a:lnTo>
                      <a:pt x="275" y="25"/>
                    </a:lnTo>
                    <a:lnTo>
                      <a:pt x="270" y="23"/>
                    </a:lnTo>
                    <a:lnTo>
                      <a:pt x="263" y="22"/>
                    </a:lnTo>
                    <a:lnTo>
                      <a:pt x="258" y="20"/>
                    </a:lnTo>
                    <a:lnTo>
                      <a:pt x="251" y="20"/>
                    </a:lnTo>
                    <a:lnTo>
                      <a:pt x="245" y="17"/>
                    </a:lnTo>
                    <a:lnTo>
                      <a:pt x="239" y="16"/>
                    </a:lnTo>
                    <a:lnTo>
                      <a:pt x="234" y="16"/>
                    </a:lnTo>
                    <a:lnTo>
                      <a:pt x="227" y="13"/>
                    </a:lnTo>
                    <a:lnTo>
                      <a:pt x="222" y="13"/>
                    </a:lnTo>
                    <a:lnTo>
                      <a:pt x="219" y="13"/>
                    </a:lnTo>
                    <a:lnTo>
                      <a:pt x="214" y="10"/>
                    </a:lnTo>
                    <a:lnTo>
                      <a:pt x="207" y="8"/>
                    </a:lnTo>
                    <a:lnTo>
                      <a:pt x="202" y="7"/>
                    </a:lnTo>
                    <a:lnTo>
                      <a:pt x="197" y="6"/>
                    </a:lnTo>
                    <a:lnTo>
                      <a:pt x="190" y="6"/>
                    </a:lnTo>
                    <a:lnTo>
                      <a:pt x="185" y="4"/>
                    </a:lnTo>
                    <a:lnTo>
                      <a:pt x="179" y="4"/>
                    </a:lnTo>
                    <a:lnTo>
                      <a:pt x="176" y="3"/>
                    </a:lnTo>
                    <a:lnTo>
                      <a:pt x="171" y="3"/>
                    </a:lnTo>
                    <a:lnTo>
                      <a:pt x="166" y="3"/>
                    </a:lnTo>
                    <a:lnTo>
                      <a:pt x="161" y="1"/>
                    </a:lnTo>
                    <a:lnTo>
                      <a:pt x="155" y="1"/>
                    </a:lnTo>
                    <a:lnTo>
                      <a:pt x="150" y="1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6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4" y="0"/>
                    </a:lnTo>
                    <a:lnTo>
                      <a:pt x="99" y="1"/>
                    </a:lnTo>
                    <a:lnTo>
                      <a:pt x="96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80" y="3"/>
                    </a:lnTo>
                    <a:lnTo>
                      <a:pt x="77" y="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1" y="8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8" y="13"/>
                    </a:lnTo>
                    <a:lnTo>
                      <a:pt x="42" y="14"/>
                    </a:lnTo>
                    <a:lnTo>
                      <a:pt x="39" y="16"/>
                    </a:lnTo>
                    <a:lnTo>
                      <a:pt x="36" y="17"/>
                    </a:lnTo>
                    <a:lnTo>
                      <a:pt x="32" y="19"/>
                    </a:lnTo>
                    <a:lnTo>
                      <a:pt x="29" y="20"/>
                    </a:lnTo>
                    <a:lnTo>
                      <a:pt x="25" y="23"/>
                    </a:lnTo>
                    <a:lnTo>
                      <a:pt x="18" y="26"/>
                    </a:lnTo>
                    <a:lnTo>
                      <a:pt x="13" y="30"/>
                    </a:lnTo>
                    <a:lnTo>
                      <a:pt x="10" y="33"/>
                    </a:lnTo>
                    <a:lnTo>
                      <a:pt x="6" y="39"/>
                    </a:lnTo>
                    <a:lnTo>
                      <a:pt x="5" y="42"/>
                    </a:lnTo>
                    <a:lnTo>
                      <a:pt x="1" y="48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0" y="72"/>
                    </a:lnTo>
                    <a:lnTo>
                      <a:pt x="3" y="77"/>
                    </a:lnTo>
                    <a:lnTo>
                      <a:pt x="5" y="82"/>
                    </a:lnTo>
                    <a:lnTo>
                      <a:pt x="6" y="86"/>
                    </a:lnTo>
                    <a:lnTo>
                      <a:pt x="8" y="91"/>
                    </a:lnTo>
                    <a:lnTo>
                      <a:pt x="12" y="96"/>
                    </a:lnTo>
                    <a:lnTo>
                      <a:pt x="13" y="101"/>
                    </a:lnTo>
                    <a:lnTo>
                      <a:pt x="18" y="105"/>
                    </a:lnTo>
                    <a:lnTo>
                      <a:pt x="22" y="110"/>
                    </a:lnTo>
                    <a:lnTo>
                      <a:pt x="27" y="114"/>
                    </a:lnTo>
                    <a:lnTo>
                      <a:pt x="30" y="118"/>
                    </a:lnTo>
                    <a:lnTo>
                      <a:pt x="34" y="121"/>
                    </a:lnTo>
                    <a:lnTo>
                      <a:pt x="39" y="126"/>
                    </a:lnTo>
                    <a:lnTo>
                      <a:pt x="44" y="129"/>
                    </a:lnTo>
                    <a:lnTo>
                      <a:pt x="48" y="132"/>
                    </a:lnTo>
                    <a:lnTo>
                      <a:pt x="53" y="135"/>
                    </a:lnTo>
                    <a:lnTo>
                      <a:pt x="58" y="137"/>
                    </a:lnTo>
                    <a:lnTo>
                      <a:pt x="65" y="140"/>
                    </a:lnTo>
                    <a:lnTo>
                      <a:pt x="66" y="142"/>
                    </a:lnTo>
                    <a:lnTo>
                      <a:pt x="68" y="143"/>
                    </a:lnTo>
                    <a:lnTo>
                      <a:pt x="73" y="145"/>
                    </a:lnTo>
                    <a:lnTo>
                      <a:pt x="77" y="146"/>
                    </a:lnTo>
                    <a:lnTo>
                      <a:pt x="78" y="148"/>
                    </a:lnTo>
                    <a:lnTo>
                      <a:pt x="85" y="149"/>
                    </a:lnTo>
                    <a:lnTo>
                      <a:pt x="89" y="152"/>
                    </a:lnTo>
                    <a:lnTo>
                      <a:pt x="96" y="154"/>
                    </a:lnTo>
                    <a:lnTo>
                      <a:pt x="101" y="156"/>
                    </a:lnTo>
                    <a:lnTo>
                      <a:pt x="107" y="159"/>
                    </a:lnTo>
                    <a:lnTo>
                      <a:pt x="113" y="159"/>
                    </a:lnTo>
                    <a:lnTo>
                      <a:pt x="121" y="164"/>
                    </a:lnTo>
                    <a:lnTo>
                      <a:pt x="128" y="167"/>
                    </a:lnTo>
                    <a:lnTo>
                      <a:pt x="133" y="170"/>
                    </a:lnTo>
                    <a:lnTo>
                      <a:pt x="143" y="173"/>
                    </a:lnTo>
                    <a:lnTo>
                      <a:pt x="150" y="177"/>
                    </a:lnTo>
                    <a:lnTo>
                      <a:pt x="159" y="180"/>
                    </a:lnTo>
                    <a:lnTo>
                      <a:pt x="167" y="181"/>
                    </a:lnTo>
                    <a:lnTo>
                      <a:pt x="176" y="184"/>
                    </a:lnTo>
                    <a:lnTo>
                      <a:pt x="185" y="189"/>
                    </a:lnTo>
                    <a:lnTo>
                      <a:pt x="193" y="193"/>
                    </a:lnTo>
                    <a:lnTo>
                      <a:pt x="203" y="196"/>
                    </a:lnTo>
                    <a:lnTo>
                      <a:pt x="214" y="200"/>
                    </a:lnTo>
                    <a:lnTo>
                      <a:pt x="224" y="203"/>
                    </a:lnTo>
                    <a:lnTo>
                      <a:pt x="233" y="208"/>
                    </a:lnTo>
                    <a:lnTo>
                      <a:pt x="243" y="211"/>
                    </a:lnTo>
                    <a:lnTo>
                      <a:pt x="253" y="215"/>
                    </a:lnTo>
                    <a:lnTo>
                      <a:pt x="265" y="219"/>
                    </a:lnTo>
                    <a:lnTo>
                      <a:pt x="275" y="222"/>
                    </a:lnTo>
                    <a:lnTo>
                      <a:pt x="286" y="227"/>
                    </a:lnTo>
                    <a:lnTo>
                      <a:pt x="296" y="233"/>
                    </a:lnTo>
                    <a:lnTo>
                      <a:pt x="306" y="236"/>
                    </a:lnTo>
                    <a:lnTo>
                      <a:pt x="317" y="240"/>
                    </a:lnTo>
                    <a:lnTo>
                      <a:pt x="329" y="243"/>
                    </a:lnTo>
                    <a:lnTo>
                      <a:pt x="339" y="247"/>
                    </a:lnTo>
                    <a:lnTo>
                      <a:pt x="349" y="252"/>
                    </a:lnTo>
                    <a:lnTo>
                      <a:pt x="359" y="255"/>
                    </a:lnTo>
                    <a:lnTo>
                      <a:pt x="371" y="259"/>
                    </a:lnTo>
                    <a:lnTo>
                      <a:pt x="382" y="265"/>
                    </a:lnTo>
                    <a:lnTo>
                      <a:pt x="394" y="269"/>
                    </a:lnTo>
                    <a:lnTo>
                      <a:pt x="402" y="272"/>
                    </a:lnTo>
                    <a:lnTo>
                      <a:pt x="413" y="277"/>
                    </a:lnTo>
                    <a:lnTo>
                      <a:pt x="423" y="281"/>
                    </a:lnTo>
                    <a:lnTo>
                      <a:pt x="435" y="284"/>
                    </a:lnTo>
                    <a:lnTo>
                      <a:pt x="443" y="288"/>
                    </a:lnTo>
                    <a:lnTo>
                      <a:pt x="454" y="291"/>
                    </a:lnTo>
                    <a:lnTo>
                      <a:pt x="464" y="297"/>
                    </a:lnTo>
                    <a:lnTo>
                      <a:pt x="474" y="300"/>
                    </a:lnTo>
                    <a:lnTo>
                      <a:pt x="485" y="303"/>
                    </a:lnTo>
                    <a:lnTo>
                      <a:pt x="493" y="307"/>
                    </a:lnTo>
                    <a:lnTo>
                      <a:pt x="502" y="310"/>
                    </a:lnTo>
                    <a:lnTo>
                      <a:pt x="512" y="313"/>
                    </a:lnTo>
                    <a:lnTo>
                      <a:pt x="521" y="318"/>
                    </a:lnTo>
                    <a:lnTo>
                      <a:pt x="527" y="321"/>
                    </a:lnTo>
                    <a:lnTo>
                      <a:pt x="538" y="325"/>
                    </a:lnTo>
                    <a:lnTo>
                      <a:pt x="545" y="328"/>
                    </a:lnTo>
                    <a:lnTo>
                      <a:pt x="553" y="331"/>
                    </a:lnTo>
                    <a:lnTo>
                      <a:pt x="560" y="334"/>
                    </a:lnTo>
                    <a:lnTo>
                      <a:pt x="567" y="337"/>
                    </a:lnTo>
                    <a:lnTo>
                      <a:pt x="574" y="338"/>
                    </a:lnTo>
                    <a:lnTo>
                      <a:pt x="581" y="343"/>
                    </a:lnTo>
                    <a:lnTo>
                      <a:pt x="587" y="344"/>
                    </a:lnTo>
                    <a:lnTo>
                      <a:pt x="593" y="347"/>
                    </a:lnTo>
                    <a:lnTo>
                      <a:pt x="599" y="350"/>
                    </a:lnTo>
                    <a:lnTo>
                      <a:pt x="603" y="350"/>
                    </a:lnTo>
                    <a:lnTo>
                      <a:pt x="610" y="354"/>
                    </a:lnTo>
                    <a:lnTo>
                      <a:pt x="615" y="354"/>
                    </a:lnTo>
                    <a:lnTo>
                      <a:pt x="620" y="359"/>
                    </a:lnTo>
                    <a:lnTo>
                      <a:pt x="625" y="360"/>
                    </a:lnTo>
                    <a:lnTo>
                      <a:pt x="632" y="362"/>
                    </a:lnTo>
                    <a:lnTo>
                      <a:pt x="637" y="365"/>
                    </a:lnTo>
                    <a:lnTo>
                      <a:pt x="644" y="367"/>
                    </a:lnTo>
                    <a:lnTo>
                      <a:pt x="651" y="367"/>
                    </a:lnTo>
                    <a:lnTo>
                      <a:pt x="656" y="370"/>
                    </a:lnTo>
                    <a:lnTo>
                      <a:pt x="663" y="372"/>
                    </a:lnTo>
                    <a:lnTo>
                      <a:pt x="670" y="375"/>
                    </a:lnTo>
                    <a:lnTo>
                      <a:pt x="677" y="376"/>
                    </a:lnTo>
                    <a:lnTo>
                      <a:pt x="683" y="378"/>
                    </a:lnTo>
                    <a:lnTo>
                      <a:pt x="690" y="379"/>
                    </a:lnTo>
                    <a:lnTo>
                      <a:pt x="697" y="382"/>
                    </a:lnTo>
                    <a:lnTo>
                      <a:pt x="704" y="384"/>
                    </a:lnTo>
                    <a:lnTo>
                      <a:pt x="711" y="385"/>
                    </a:lnTo>
                    <a:lnTo>
                      <a:pt x="716" y="387"/>
                    </a:lnTo>
                    <a:lnTo>
                      <a:pt x="724" y="389"/>
                    </a:lnTo>
                    <a:lnTo>
                      <a:pt x="731" y="389"/>
                    </a:lnTo>
                    <a:lnTo>
                      <a:pt x="738" y="392"/>
                    </a:lnTo>
                    <a:lnTo>
                      <a:pt x="745" y="394"/>
                    </a:lnTo>
                    <a:lnTo>
                      <a:pt x="752" y="395"/>
                    </a:lnTo>
                    <a:lnTo>
                      <a:pt x="759" y="397"/>
                    </a:lnTo>
                    <a:lnTo>
                      <a:pt x="767" y="398"/>
                    </a:lnTo>
                    <a:lnTo>
                      <a:pt x="772" y="400"/>
                    </a:lnTo>
                    <a:lnTo>
                      <a:pt x="781" y="401"/>
                    </a:lnTo>
                    <a:lnTo>
                      <a:pt x="786" y="403"/>
                    </a:lnTo>
                    <a:lnTo>
                      <a:pt x="793" y="406"/>
                    </a:lnTo>
                    <a:lnTo>
                      <a:pt x="802" y="406"/>
                    </a:lnTo>
                    <a:lnTo>
                      <a:pt x="807" y="409"/>
                    </a:lnTo>
                    <a:lnTo>
                      <a:pt x="814" y="409"/>
                    </a:lnTo>
                    <a:lnTo>
                      <a:pt x="819" y="409"/>
                    </a:lnTo>
                    <a:lnTo>
                      <a:pt x="826" y="410"/>
                    </a:lnTo>
                    <a:lnTo>
                      <a:pt x="832" y="413"/>
                    </a:lnTo>
                    <a:lnTo>
                      <a:pt x="839" y="413"/>
                    </a:lnTo>
                    <a:lnTo>
                      <a:pt x="844" y="414"/>
                    </a:lnTo>
                    <a:lnTo>
                      <a:pt x="850" y="416"/>
                    </a:lnTo>
                    <a:lnTo>
                      <a:pt x="856" y="416"/>
                    </a:lnTo>
                    <a:lnTo>
                      <a:pt x="862" y="417"/>
                    </a:lnTo>
                    <a:lnTo>
                      <a:pt x="867" y="419"/>
                    </a:lnTo>
                    <a:lnTo>
                      <a:pt x="872" y="419"/>
                    </a:lnTo>
                    <a:lnTo>
                      <a:pt x="879" y="422"/>
                    </a:lnTo>
                    <a:lnTo>
                      <a:pt x="884" y="422"/>
                    </a:lnTo>
                    <a:lnTo>
                      <a:pt x="887" y="423"/>
                    </a:lnTo>
                    <a:lnTo>
                      <a:pt x="892" y="423"/>
                    </a:lnTo>
                    <a:lnTo>
                      <a:pt x="896" y="425"/>
                    </a:lnTo>
                    <a:lnTo>
                      <a:pt x="901" y="425"/>
                    </a:lnTo>
                    <a:lnTo>
                      <a:pt x="904" y="426"/>
                    </a:lnTo>
                    <a:lnTo>
                      <a:pt x="908" y="426"/>
                    </a:lnTo>
                    <a:lnTo>
                      <a:pt x="913" y="426"/>
                    </a:lnTo>
                    <a:lnTo>
                      <a:pt x="918" y="428"/>
                    </a:lnTo>
                    <a:lnTo>
                      <a:pt x="925" y="429"/>
                    </a:lnTo>
                    <a:lnTo>
                      <a:pt x="928" y="429"/>
                    </a:lnTo>
                    <a:lnTo>
                      <a:pt x="930" y="430"/>
                    </a:lnTo>
                    <a:lnTo>
                      <a:pt x="934" y="430"/>
                    </a:lnTo>
                    <a:lnTo>
                      <a:pt x="935" y="430"/>
                    </a:lnTo>
                    <a:lnTo>
                      <a:pt x="947" y="366"/>
                    </a:lnTo>
                    <a:lnTo>
                      <a:pt x="946" y="365"/>
                    </a:lnTo>
                    <a:lnTo>
                      <a:pt x="942" y="365"/>
                    </a:lnTo>
                    <a:lnTo>
                      <a:pt x="939" y="363"/>
                    </a:lnTo>
                    <a:lnTo>
                      <a:pt x="934" y="362"/>
                    </a:lnTo>
                    <a:lnTo>
                      <a:pt x="930" y="360"/>
                    </a:lnTo>
                    <a:lnTo>
                      <a:pt x="927" y="360"/>
                    </a:lnTo>
                    <a:lnTo>
                      <a:pt x="922" y="360"/>
                    </a:lnTo>
                    <a:lnTo>
                      <a:pt x="918" y="359"/>
                    </a:lnTo>
                    <a:lnTo>
                      <a:pt x="913" y="357"/>
                    </a:lnTo>
                    <a:lnTo>
                      <a:pt x="908" y="354"/>
                    </a:lnTo>
                    <a:lnTo>
                      <a:pt x="903" y="354"/>
                    </a:lnTo>
                    <a:lnTo>
                      <a:pt x="898" y="353"/>
                    </a:lnTo>
                    <a:lnTo>
                      <a:pt x="892" y="351"/>
                    </a:lnTo>
                    <a:lnTo>
                      <a:pt x="886" y="350"/>
                    </a:lnTo>
                    <a:lnTo>
                      <a:pt x="879" y="348"/>
                    </a:lnTo>
                    <a:lnTo>
                      <a:pt x="874" y="347"/>
                    </a:lnTo>
                    <a:lnTo>
                      <a:pt x="867" y="346"/>
                    </a:lnTo>
                    <a:lnTo>
                      <a:pt x="858" y="343"/>
                    </a:lnTo>
                    <a:lnTo>
                      <a:pt x="851" y="343"/>
                    </a:lnTo>
                    <a:lnTo>
                      <a:pt x="844" y="340"/>
                    </a:lnTo>
                    <a:lnTo>
                      <a:pt x="838" y="338"/>
                    </a:lnTo>
                    <a:lnTo>
                      <a:pt x="829" y="337"/>
                    </a:lnTo>
                    <a:lnTo>
                      <a:pt x="822" y="335"/>
                    </a:lnTo>
                    <a:lnTo>
                      <a:pt x="815" y="332"/>
                    </a:lnTo>
                    <a:lnTo>
                      <a:pt x="807" y="331"/>
                    </a:lnTo>
                    <a:lnTo>
                      <a:pt x="798" y="328"/>
                    </a:lnTo>
                    <a:lnTo>
                      <a:pt x="790" y="326"/>
                    </a:lnTo>
                    <a:lnTo>
                      <a:pt x="781" y="325"/>
                    </a:lnTo>
                    <a:lnTo>
                      <a:pt x="772" y="321"/>
                    </a:lnTo>
                    <a:lnTo>
                      <a:pt x="766" y="319"/>
                    </a:lnTo>
                    <a:lnTo>
                      <a:pt x="755" y="318"/>
                    </a:lnTo>
                    <a:lnTo>
                      <a:pt x="747" y="315"/>
                    </a:lnTo>
                    <a:lnTo>
                      <a:pt x="738" y="313"/>
                    </a:lnTo>
                    <a:lnTo>
                      <a:pt x="730" y="310"/>
                    </a:lnTo>
                    <a:lnTo>
                      <a:pt x="721" y="309"/>
                    </a:lnTo>
                    <a:lnTo>
                      <a:pt x="712" y="306"/>
                    </a:lnTo>
                    <a:lnTo>
                      <a:pt x="704" y="303"/>
                    </a:lnTo>
                    <a:lnTo>
                      <a:pt x="695" y="302"/>
                    </a:lnTo>
                    <a:lnTo>
                      <a:pt x="685" y="299"/>
                    </a:lnTo>
                    <a:lnTo>
                      <a:pt x="678" y="297"/>
                    </a:lnTo>
                    <a:lnTo>
                      <a:pt x="670" y="294"/>
                    </a:lnTo>
                    <a:lnTo>
                      <a:pt x="661" y="291"/>
                    </a:lnTo>
                    <a:lnTo>
                      <a:pt x="651" y="290"/>
                    </a:lnTo>
                    <a:lnTo>
                      <a:pt x="644" y="288"/>
                    </a:lnTo>
                    <a:lnTo>
                      <a:pt x="634" y="285"/>
                    </a:lnTo>
                    <a:lnTo>
                      <a:pt x="627" y="284"/>
                    </a:lnTo>
                    <a:lnTo>
                      <a:pt x="617" y="281"/>
                    </a:lnTo>
                    <a:lnTo>
                      <a:pt x="610" y="280"/>
                    </a:lnTo>
                    <a:lnTo>
                      <a:pt x="601" y="277"/>
                    </a:lnTo>
                    <a:lnTo>
                      <a:pt x="593" y="275"/>
                    </a:lnTo>
                    <a:lnTo>
                      <a:pt x="586" y="272"/>
                    </a:lnTo>
                    <a:lnTo>
                      <a:pt x="579" y="271"/>
                    </a:lnTo>
                    <a:lnTo>
                      <a:pt x="570" y="269"/>
                    </a:lnTo>
                    <a:lnTo>
                      <a:pt x="563" y="266"/>
                    </a:lnTo>
                    <a:lnTo>
                      <a:pt x="557" y="265"/>
                    </a:lnTo>
                    <a:lnTo>
                      <a:pt x="550" y="263"/>
                    </a:lnTo>
                    <a:lnTo>
                      <a:pt x="543" y="261"/>
                    </a:lnTo>
                    <a:lnTo>
                      <a:pt x="538" y="259"/>
                    </a:lnTo>
                    <a:lnTo>
                      <a:pt x="531" y="258"/>
                    </a:lnTo>
                    <a:lnTo>
                      <a:pt x="524" y="255"/>
                    </a:lnTo>
                    <a:lnTo>
                      <a:pt x="519" y="253"/>
                    </a:lnTo>
                    <a:lnTo>
                      <a:pt x="512" y="252"/>
                    </a:lnTo>
                    <a:lnTo>
                      <a:pt x="505" y="250"/>
                    </a:lnTo>
                    <a:lnTo>
                      <a:pt x="498" y="247"/>
                    </a:lnTo>
                    <a:lnTo>
                      <a:pt x="491" y="246"/>
                    </a:lnTo>
                    <a:lnTo>
                      <a:pt x="485" y="243"/>
                    </a:lnTo>
                    <a:lnTo>
                      <a:pt x="476" y="241"/>
                    </a:lnTo>
                    <a:lnTo>
                      <a:pt x="471" y="240"/>
                    </a:lnTo>
                    <a:lnTo>
                      <a:pt x="461" y="239"/>
                    </a:lnTo>
                    <a:lnTo>
                      <a:pt x="454" y="236"/>
                    </a:lnTo>
                    <a:lnTo>
                      <a:pt x="445" y="234"/>
                    </a:lnTo>
                    <a:lnTo>
                      <a:pt x="437" y="233"/>
                    </a:lnTo>
                    <a:lnTo>
                      <a:pt x="428" y="230"/>
                    </a:lnTo>
                    <a:lnTo>
                      <a:pt x="419" y="227"/>
                    </a:lnTo>
                    <a:lnTo>
                      <a:pt x="413" y="225"/>
                    </a:lnTo>
                    <a:lnTo>
                      <a:pt x="402" y="222"/>
                    </a:lnTo>
                    <a:lnTo>
                      <a:pt x="394" y="219"/>
                    </a:lnTo>
                    <a:lnTo>
                      <a:pt x="383" y="218"/>
                    </a:lnTo>
                    <a:lnTo>
                      <a:pt x="375" y="215"/>
                    </a:lnTo>
                    <a:lnTo>
                      <a:pt x="366" y="214"/>
                    </a:lnTo>
                    <a:lnTo>
                      <a:pt x="358" y="211"/>
                    </a:lnTo>
                    <a:lnTo>
                      <a:pt x="347" y="209"/>
                    </a:lnTo>
                    <a:lnTo>
                      <a:pt x="339" y="206"/>
                    </a:lnTo>
                    <a:lnTo>
                      <a:pt x="330" y="203"/>
                    </a:lnTo>
                    <a:lnTo>
                      <a:pt x="322" y="202"/>
                    </a:lnTo>
                    <a:lnTo>
                      <a:pt x="310" y="199"/>
                    </a:lnTo>
                    <a:lnTo>
                      <a:pt x="301" y="196"/>
                    </a:lnTo>
                    <a:lnTo>
                      <a:pt x="293" y="193"/>
                    </a:lnTo>
                    <a:lnTo>
                      <a:pt x="282" y="192"/>
                    </a:lnTo>
                    <a:lnTo>
                      <a:pt x="274" y="189"/>
                    </a:lnTo>
                    <a:lnTo>
                      <a:pt x="265" y="187"/>
                    </a:lnTo>
                    <a:lnTo>
                      <a:pt x="257" y="184"/>
                    </a:lnTo>
                    <a:lnTo>
                      <a:pt x="248" y="181"/>
                    </a:lnTo>
                    <a:lnTo>
                      <a:pt x="236" y="180"/>
                    </a:lnTo>
                    <a:lnTo>
                      <a:pt x="227" y="177"/>
                    </a:lnTo>
                    <a:lnTo>
                      <a:pt x="221" y="176"/>
                    </a:lnTo>
                    <a:lnTo>
                      <a:pt x="212" y="173"/>
                    </a:lnTo>
                    <a:lnTo>
                      <a:pt x="202" y="170"/>
                    </a:lnTo>
                    <a:lnTo>
                      <a:pt x="193" y="167"/>
                    </a:lnTo>
                    <a:lnTo>
                      <a:pt x="186" y="165"/>
                    </a:lnTo>
                    <a:lnTo>
                      <a:pt x="179" y="162"/>
                    </a:lnTo>
                    <a:lnTo>
                      <a:pt x="169" y="159"/>
                    </a:lnTo>
                    <a:lnTo>
                      <a:pt x="162" y="158"/>
                    </a:lnTo>
                    <a:lnTo>
                      <a:pt x="155" y="156"/>
                    </a:lnTo>
                    <a:lnTo>
                      <a:pt x="147" y="154"/>
                    </a:lnTo>
                    <a:lnTo>
                      <a:pt x="142" y="152"/>
                    </a:lnTo>
                    <a:lnTo>
                      <a:pt x="133" y="149"/>
                    </a:lnTo>
                    <a:lnTo>
                      <a:pt x="126" y="148"/>
                    </a:lnTo>
                    <a:lnTo>
                      <a:pt x="121" y="145"/>
                    </a:lnTo>
                    <a:lnTo>
                      <a:pt x="114" y="143"/>
                    </a:lnTo>
                    <a:lnTo>
                      <a:pt x="107" y="140"/>
                    </a:lnTo>
                    <a:lnTo>
                      <a:pt x="102" y="139"/>
                    </a:lnTo>
                    <a:lnTo>
                      <a:pt x="97" y="136"/>
                    </a:lnTo>
                    <a:lnTo>
                      <a:pt x="90" y="135"/>
                    </a:lnTo>
                    <a:lnTo>
                      <a:pt x="87" y="132"/>
                    </a:lnTo>
                    <a:lnTo>
                      <a:pt x="82" y="130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2" y="124"/>
                    </a:lnTo>
                    <a:lnTo>
                      <a:pt x="68" y="123"/>
                    </a:lnTo>
                    <a:lnTo>
                      <a:pt x="65" y="120"/>
                    </a:lnTo>
                    <a:lnTo>
                      <a:pt x="60" y="117"/>
                    </a:lnTo>
                    <a:lnTo>
                      <a:pt x="56" y="114"/>
                    </a:lnTo>
                    <a:lnTo>
                      <a:pt x="53" y="111"/>
                    </a:lnTo>
                    <a:lnTo>
                      <a:pt x="51" y="107"/>
                    </a:lnTo>
                    <a:lnTo>
                      <a:pt x="48" y="102"/>
                    </a:lnTo>
                    <a:lnTo>
                      <a:pt x="44" y="98"/>
                    </a:lnTo>
                    <a:lnTo>
                      <a:pt x="42" y="95"/>
                    </a:lnTo>
                    <a:lnTo>
                      <a:pt x="41" y="92"/>
                    </a:lnTo>
                    <a:lnTo>
                      <a:pt x="39" y="88"/>
                    </a:lnTo>
                    <a:lnTo>
                      <a:pt x="36" y="83"/>
                    </a:lnTo>
                    <a:lnTo>
                      <a:pt x="34" y="80"/>
                    </a:lnTo>
                    <a:lnTo>
                      <a:pt x="32" y="76"/>
                    </a:lnTo>
                    <a:lnTo>
                      <a:pt x="32" y="72"/>
                    </a:lnTo>
                    <a:lnTo>
                      <a:pt x="30" y="69"/>
                    </a:lnTo>
                    <a:lnTo>
                      <a:pt x="30" y="64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0" y="54"/>
                    </a:lnTo>
                    <a:lnTo>
                      <a:pt x="34" y="51"/>
                    </a:lnTo>
                    <a:lnTo>
                      <a:pt x="34" y="48"/>
                    </a:lnTo>
                    <a:lnTo>
                      <a:pt x="39" y="45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8" y="35"/>
                    </a:lnTo>
                    <a:lnTo>
                      <a:pt x="54" y="33"/>
                    </a:lnTo>
                    <a:lnTo>
                      <a:pt x="60" y="30"/>
                    </a:lnTo>
                    <a:lnTo>
                      <a:pt x="66" y="29"/>
                    </a:lnTo>
                    <a:lnTo>
                      <a:pt x="70" y="28"/>
                    </a:lnTo>
                    <a:lnTo>
                      <a:pt x="73" y="28"/>
                    </a:lnTo>
                    <a:lnTo>
                      <a:pt x="77" y="26"/>
                    </a:lnTo>
                    <a:lnTo>
                      <a:pt x="82" y="26"/>
                    </a:lnTo>
                    <a:lnTo>
                      <a:pt x="87" y="25"/>
                    </a:lnTo>
                    <a:lnTo>
                      <a:pt x="90" y="23"/>
                    </a:lnTo>
                    <a:lnTo>
                      <a:pt x="96" y="23"/>
                    </a:lnTo>
                    <a:lnTo>
                      <a:pt x="101" y="23"/>
                    </a:lnTo>
                    <a:lnTo>
                      <a:pt x="107" y="23"/>
                    </a:lnTo>
                    <a:lnTo>
                      <a:pt x="111" y="23"/>
                    </a:lnTo>
                    <a:lnTo>
                      <a:pt x="118" y="23"/>
                    </a:lnTo>
                    <a:lnTo>
                      <a:pt x="125" y="23"/>
                    </a:lnTo>
                    <a:lnTo>
                      <a:pt x="130" y="22"/>
                    </a:lnTo>
                    <a:lnTo>
                      <a:pt x="135" y="22"/>
                    </a:lnTo>
                    <a:lnTo>
                      <a:pt x="142" y="22"/>
                    </a:lnTo>
                    <a:lnTo>
                      <a:pt x="149" y="23"/>
                    </a:lnTo>
                    <a:lnTo>
                      <a:pt x="155" y="23"/>
                    </a:lnTo>
                    <a:lnTo>
                      <a:pt x="162" y="23"/>
                    </a:lnTo>
                    <a:lnTo>
                      <a:pt x="167" y="23"/>
                    </a:lnTo>
                    <a:lnTo>
                      <a:pt x="176" y="25"/>
                    </a:lnTo>
                    <a:lnTo>
                      <a:pt x="181" y="25"/>
                    </a:lnTo>
                    <a:lnTo>
                      <a:pt x="190" y="26"/>
                    </a:lnTo>
                    <a:lnTo>
                      <a:pt x="195" y="28"/>
                    </a:lnTo>
                    <a:lnTo>
                      <a:pt x="202" y="28"/>
                    </a:lnTo>
                    <a:lnTo>
                      <a:pt x="210" y="29"/>
                    </a:lnTo>
                    <a:lnTo>
                      <a:pt x="215" y="30"/>
                    </a:lnTo>
                    <a:lnTo>
                      <a:pt x="222" y="32"/>
                    </a:lnTo>
                    <a:lnTo>
                      <a:pt x="231" y="33"/>
                    </a:lnTo>
                    <a:lnTo>
                      <a:pt x="236" y="35"/>
                    </a:lnTo>
                    <a:lnTo>
                      <a:pt x="245" y="35"/>
                    </a:lnTo>
                    <a:lnTo>
                      <a:pt x="251" y="38"/>
                    </a:lnTo>
                    <a:lnTo>
                      <a:pt x="258" y="39"/>
                    </a:lnTo>
                    <a:lnTo>
                      <a:pt x="265" y="39"/>
                    </a:lnTo>
                    <a:lnTo>
                      <a:pt x="272" y="42"/>
                    </a:lnTo>
                    <a:lnTo>
                      <a:pt x="279" y="45"/>
                    </a:lnTo>
                    <a:lnTo>
                      <a:pt x="287" y="47"/>
                    </a:lnTo>
                    <a:lnTo>
                      <a:pt x="293" y="50"/>
                    </a:lnTo>
                    <a:lnTo>
                      <a:pt x="301" y="51"/>
                    </a:lnTo>
                    <a:lnTo>
                      <a:pt x="308" y="52"/>
                    </a:lnTo>
                    <a:lnTo>
                      <a:pt x="315" y="55"/>
                    </a:lnTo>
                    <a:lnTo>
                      <a:pt x="322" y="57"/>
                    </a:lnTo>
                    <a:lnTo>
                      <a:pt x="330" y="60"/>
                    </a:lnTo>
                    <a:lnTo>
                      <a:pt x="337" y="61"/>
                    </a:lnTo>
                    <a:lnTo>
                      <a:pt x="344" y="64"/>
                    </a:lnTo>
                    <a:lnTo>
                      <a:pt x="349" y="66"/>
                    </a:lnTo>
                    <a:lnTo>
                      <a:pt x="358" y="69"/>
                    </a:lnTo>
                    <a:lnTo>
                      <a:pt x="365" y="70"/>
                    </a:lnTo>
                    <a:lnTo>
                      <a:pt x="371" y="72"/>
                    </a:lnTo>
                    <a:lnTo>
                      <a:pt x="378" y="74"/>
                    </a:lnTo>
                    <a:lnTo>
                      <a:pt x="383" y="79"/>
                    </a:lnTo>
                    <a:lnTo>
                      <a:pt x="390" y="80"/>
                    </a:lnTo>
                    <a:lnTo>
                      <a:pt x="399" y="82"/>
                    </a:lnTo>
                    <a:lnTo>
                      <a:pt x="404" y="85"/>
                    </a:lnTo>
                    <a:lnTo>
                      <a:pt x="411" y="88"/>
                    </a:lnTo>
                    <a:lnTo>
                      <a:pt x="416" y="89"/>
                    </a:lnTo>
                    <a:lnTo>
                      <a:pt x="425" y="92"/>
                    </a:lnTo>
                    <a:lnTo>
                      <a:pt x="430" y="93"/>
                    </a:lnTo>
                    <a:lnTo>
                      <a:pt x="437" y="98"/>
                    </a:lnTo>
                    <a:lnTo>
                      <a:pt x="442" y="99"/>
                    </a:lnTo>
                    <a:lnTo>
                      <a:pt x="450" y="101"/>
                    </a:lnTo>
                    <a:lnTo>
                      <a:pt x="455" y="104"/>
                    </a:lnTo>
                    <a:lnTo>
                      <a:pt x="461" y="108"/>
                    </a:lnTo>
                    <a:lnTo>
                      <a:pt x="467" y="110"/>
                    </a:lnTo>
                    <a:lnTo>
                      <a:pt x="473" y="111"/>
                    </a:lnTo>
                    <a:lnTo>
                      <a:pt x="478" y="114"/>
                    </a:lnTo>
                    <a:lnTo>
                      <a:pt x="485" y="115"/>
                    </a:lnTo>
                    <a:lnTo>
                      <a:pt x="490" y="118"/>
                    </a:lnTo>
                    <a:lnTo>
                      <a:pt x="495" y="121"/>
                    </a:lnTo>
                    <a:lnTo>
                      <a:pt x="498" y="123"/>
                    </a:lnTo>
                    <a:lnTo>
                      <a:pt x="505" y="126"/>
                    </a:lnTo>
                    <a:lnTo>
                      <a:pt x="510" y="127"/>
                    </a:lnTo>
                    <a:lnTo>
                      <a:pt x="515" y="130"/>
                    </a:lnTo>
                    <a:lnTo>
                      <a:pt x="519" y="130"/>
                    </a:lnTo>
                    <a:lnTo>
                      <a:pt x="524" y="133"/>
                    </a:lnTo>
                    <a:lnTo>
                      <a:pt x="529" y="135"/>
                    </a:lnTo>
                    <a:lnTo>
                      <a:pt x="533" y="137"/>
                    </a:lnTo>
                    <a:lnTo>
                      <a:pt x="538" y="140"/>
                    </a:lnTo>
                    <a:lnTo>
                      <a:pt x="543" y="140"/>
                    </a:lnTo>
                    <a:lnTo>
                      <a:pt x="548" y="143"/>
                    </a:lnTo>
                    <a:lnTo>
                      <a:pt x="553" y="145"/>
                    </a:lnTo>
                    <a:lnTo>
                      <a:pt x="558" y="148"/>
                    </a:lnTo>
                    <a:lnTo>
                      <a:pt x="565" y="151"/>
                    </a:lnTo>
                    <a:lnTo>
                      <a:pt x="572" y="152"/>
                    </a:lnTo>
                    <a:lnTo>
                      <a:pt x="581" y="155"/>
                    </a:lnTo>
                    <a:lnTo>
                      <a:pt x="587" y="156"/>
                    </a:lnTo>
                    <a:lnTo>
                      <a:pt x="594" y="159"/>
                    </a:lnTo>
                    <a:lnTo>
                      <a:pt x="601" y="161"/>
                    </a:lnTo>
                    <a:lnTo>
                      <a:pt x="610" y="164"/>
                    </a:lnTo>
                    <a:lnTo>
                      <a:pt x="620" y="167"/>
                    </a:lnTo>
                    <a:lnTo>
                      <a:pt x="629" y="170"/>
                    </a:lnTo>
                    <a:lnTo>
                      <a:pt x="637" y="174"/>
                    </a:lnTo>
                    <a:lnTo>
                      <a:pt x="646" y="177"/>
                    </a:lnTo>
                    <a:lnTo>
                      <a:pt x="656" y="180"/>
                    </a:lnTo>
                    <a:lnTo>
                      <a:pt x="665" y="181"/>
                    </a:lnTo>
                    <a:lnTo>
                      <a:pt x="673" y="184"/>
                    </a:lnTo>
                    <a:lnTo>
                      <a:pt x="683" y="189"/>
                    </a:lnTo>
                    <a:lnTo>
                      <a:pt x="695" y="190"/>
                    </a:lnTo>
                    <a:lnTo>
                      <a:pt x="704" y="193"/>
                    </a:lnTo>
                    <a:lnTo>
                      <a:pt x="712" y="196"/>
                    </a:lnTo>
                    <a:lnTo>
                      <a:pt x="724" y="200"/>
                    </a:lnTo>
                    <a:lnTo>
                      <a:pt x="735" y="203"/>
                    </a:lnTo>
                    <a:lnTo>
                      <a:pt x="745" y="206"/>
                    </a:lnTo>
                    <a:lnTo>
                      <a:pt x="755" y="209"/>
                    </a:lnTo>
                    <a:lnTo>
                      <a:pt x="766" y="212"/>
                    </a:lnTo>
                    <a:lnTo>
                      <a:pt x="776" y="215"/>
                    </a:lnTo>
                    <a:lnTo>
                      <a:pt x="784" y="218"/>
                    </a:lnTo>
                    <a:lnTo>
                      <a:pt x="796" y="221"/>
                    </a:lnTo>
                    <a:lnTo>
                      <a:pt x="807" y="224"/>
                    </a:lnTo>
                    <a:lnTo>
                      <a:pt x="815" y="227"/>
                    </a:lnTo>
                    <a:lnTo>
                      <a:pt x="826" y="230"/>
                    </a:lnTo>
                    <a:lnTo>
                      <a:pt x="836" y="233"/>
                    </a:lnTo>
                    <a:lnTo>
                      <a:pt x="846" y="236"/>
                    </a:lnTo>
                    <a:lnTo>
                      <a:pt x="855" y="239"/>
                    </a:lnTo>
                    <a:lnTo>
                      <a:pt x="863" y="240"/>
                    </a:lnTo>
                    <a:lnTo>
                      <a:pt x="875" y="243"/>
                    </a:lnTo>
                    <a:lnTo>
                      <a:pt x="884" y="246"/>
                    </a:lnTo>
                    <a:lnTo>
                      <a:pt x="892" y="247"/>
                    </a:lnTo>
                    <a:lnTo>
                      <a:pt x="901" y="250"/>
                    </a:lnTo>
                    <a:lnTo>
                      <a:pt x="910" y="253"/>
                    </a:lnTo>
                    <a:lnTo>
                      <a:pt x="918" y="255"/>
                    </a:lnTo>
                    <a:lnTo>
                      <a:pt x="927" y="258"/>
                    </a:lnTo>
                    <a:lnTo>
                      <a:pt x="934" y="259"/>
                    </a:lnTo>
                    <a:lnTo>
                      <a:pt x="942" y="262"/>
                    </a:lnTo>
                    <a:lnTo>
                      <a:pt x="949" y="265"/>
                    </a:lnTo>
                    <a:lnTo>
                      <a:pt x="956" y="266"/>
                    </a:lnTo>
                    <a:lnTo>
                      <a:pt x="961" y="268"/>
                    </a:lnTo>
                    <a:lnTo>
                      <a:pt x="968" y="269"/>
                    </a:lnTo>
                    <a:lnTo>
                      <a:pt x="975" y="271"/>
                    </a:lnTo>
                    <a:lnTo>
                      <a:pt x="980" y="272"/>
                    </a:lnTo>
                    <a:lnTo>
                      <a:pt x="985" y="274"/>
                    </a:lnTo>
                    <a:lnTo>
                      <a:pt x="988" y="275"/>
                    </a:lnTo>
                    <a:lnTo>
                      <a:pt x="994" y="277"/>
                    </a:lnTo>
                    <a:lnTo>
                      <a:pt x="997" y="277"/>
                    </a:lnTo>
                    <a:lnTo>
                      <a:pt x="1000" y="278"/>
                    </a:lnTo>
                    <a:lnTo>
                      <a:pt x="1004" y="280"/>
                    </a:lnTo>
                    <a:lnTo>
                      <a:pt x="1006" y="281"/>
                    </a:lnTo>
                    <a:lnTo>
                      <a:pt x="1009" y="281"/>
                    </a:lnTo>
                    <a:lnTo>
                      <a:pt x="1011" y="281"/>
                    </a:lnTo>
                    <a:lnTo>
                      <a:pt x="1052" y="211"/>
                    </a:lnTo>
                    <a:lnTo>
                      <a:pt x="105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auto">
              <a:xfrm>
                <a:off x="3635" y="3549"/>
                <a:ext cx="886" cy="308"/>
              </a:xfrm>
              <a:custGeom>
                <a:avLst/>
                <a:gdLst/>
                <a:ahLst/>
                <a:cxnLst>
                  <a:cxn ang="0">
                    <a:pos x="866" y="238"/>
                  </a:cxn>
                  <a:cxn ang="0">
                    <a:pos x="847" y="232"/>
                  </a:cxn>
                  <a:cxn ang="0">
                    <a:pos x="823" y="228"/>
                  </a:cxn>
                  <a:cxn ang="0">
                    <a:pos x="797" y="220"/>
                  </a:cxn>
                  <a:cxn ang="0">
                    <a:pos x="768" y="214"/>
                  </a:cxn>
                  <a:cxn ang="0">
                    <a:pos x="737" y="207"/>
                  </a:cxn>
                  <a:cxn ang="0">
                    <a:pos x="703" y="201"/>
                  </a:cxn>
                  <a:cxn ang="0">
                    <a:pos x="669" y="195"/>
                  </a:cxn>
                  <a:cxn ang="0">
                    <a:pos x="634" y="189"/>
                  </a:cxn>
                  <a:cxn ang="0">
                    <a:pos x="600" y="184"/>
                  </a:cxn>
                  <a:cxn ang="0">
                    <a:pos x="564" y="176"/>
                  </a:cxn>
                  <a:cxn ang="0">
                    <a:pos x="532" y="169"/>
                  </a:cxn>
                  <a:cxn ang="0">
                    <a:pos x="497" y="162"/>
                  </a:cxn>
                  <a:cxn ang="0">
                    <a:pos x="465" y="153"/>
                  </a:cxn>
                  <a:cxn ang="0">
                    <a:pos x="434" y="144"/>
                  </a:cxn>
                  <a:cxn ang="0">
                    <a:pos x="406" y="135"/>
                  </a:cxn>
                  <a:cxn ang="0">
                    <a:pos x="382" y="125"/>
                  </a:cxn>
                  <a:cxn ang="0">
                    <a:pos x="358" y="118"/>
                  </a:cxn>
                  <a:cxn ang="0">
                    <a:pos x="331" y="104"/>
                  </a:cxn>
                  <a:cxn ang="0">
                    <a:pos x="309" y="93"/>
                  </a:cxn>
                  <a:cxn ang="0">
                    <a:pos x="283" y="83"/>
                  </a:cxn>
                  <a:cxn ang="0">
                    <a:pos x="250" y="71"/>
                  </a:cxn>
                  <a:cxn ang="0">
                    <a:pos x="214" y="59"/>
                  </a:cxn>
                  <a:cxn ang="0">
                    <a:pos x="177" y="46"/>
                  </a:cxn>
                  <a:cxn ang="0">
                    <a:pos x="137" y="34"/>
                  </a:cxn>
                  <a:cxn ang="0">
                    <a:pos x="103" y="21"/>
                  </a:cxn>
                  <a:cxn ang="0">
                    <a:pos x="70" y="12"/>
                  </a:cxn>
                  <a:cxn ang="0">
                    <a:pos x="46" y="5"/>
                  </a:cxn>
                  <a:cxn ang="0">
                    <a:pos x="29" y="0"/>
                  </a:cxn>
                  <a:cxn ang="0">
                    <a:pos x="19" y="65"/>
                  </a:cxn>
                  <a:cxn ang="0">
                    <a:pos x="38" y="71"/>
                  </a:cxn>
                  <a:cxn ang="0">
                    <a:pos x="65" y="78"/>
                  </a:cxn>
                  <a:cxn ang="0">
                    <a:pos x="94" y="88"/>
                  </a:cxn>
                  <a:cxn ang="0">
                    <a:pos x="127" y="97"/>
                  </a:cxn>
                  <a:cxn ang="0">
                    <a:pos x="161" y="107"/>
                  </a:cxn>
                  <a:cxn ang="0">
                    <a:pos x="197" y="115"/>
                  </a:cxn>
                  <a:cxn ang="0">
                    <a:pos x="230" y="124"/>
                  </a:cxn>
                  <a:cxn ang="0">
                    <a:pos x="261" y="129"/>
                  </a:cxn>
                  <a:cxn ang="0">
                    <a:pos x="288" y="135"/>
                  </a:cxn>
                  <a:cxn ang="0">
                    <a:pos x="319" y="140"/>
                  </a:cxn>
                  <a:cxn ang="0">
                    <a:pos x="352" y="147"/>
                  </a:cxn>
                  <a:cxn ang="0">
                    <a:pos x="389" y="156"/>
                  </a:cxn>
                  <a:cxn ang="0">
                    <a:pos x="425" y="165"/>
                  </a:cxn>
                  <a:cxn ang="0">
                    <a:pos x="463" y="175"/>
                  </a:cxn>
                  <a:cxn ang="0">
                    <a:pos x="501" y="187"/>
                  </a:cxn>
                  <a:cxn ang="0">
                    <a:pos x="533" y="197"/>
                  </a:cxn>
                  <a:cxn ang="0">
                    <a:pos x="566" y="207"/>
                  </a:cxn>
                  <a:cxn ang="0">
                    <a:pos x="591" y="217"/>
                  </a:cxn>
                  <a:cxn ang="0">
                    <a:pos x="614" y="228"/>
                  </a:cxn>
                  <a:cxn ang="0">
                    <a:pos x="638" y="238"/>
                  </a:cxn>
                  <a:cxn ang="0">
                    <a:pos x="658" y="248"/>
                  </a:cxn>
                  <a:cxn ang="0">
                    <a:pos x="684" y="258"/>
                  </a:cxn>
                  <a:cxn ang="0">
                    <a:pos x="711" y="267"/>
                  </a:cxn>
                  <a:cxn ang="0">
                    <a:pos x="741" y="277"/>
                  </a:cxn>
                  <a:cxn ang="0">
                    <a:pos x="766" y="286"/>
                  </a:cxn>
                  <a:cxn ang="0">
                    <a:pos x="790" y="294"/>
                  </a:cxn>
                  <a:cxn ang="0">
                    <a:pos x="813" y="299"/>
                  </a:cxn>
                  <a:cxn ang="0">
                    <a:pos x="837" y="308"/>
                  </a:cxn>
                </a:cxnLst>
                <a:rect l="0" t="0" r="r" b="b"/>
                <a:pathLst>
                  <a:path w="886" h="308">
                    <a:moveTo>
                      <a:pt x="886" y="244"/>
                    </a:moveTo>
                    <a:lnTo>
                      <a:pt x="885" y="242"/>
                    </a:lnTo>
                    <a:lnTo>
                      <a:pt x="879" y="242"/>
                    </a:lnTo>
                    <a:lnTo>
                      <a:pt x="876" y="239"/>
                    </a:lnTo>
                    <a:lnTo>
                      <a:pt x="871" y="239"/>
                    </a:lnTo>
                    <a:lnTo>
                      <a:pt x="866" y="238"/>
                    </a:lnTo>
                    <a:lnTo>
                      <a:pt x="862" y="236"/>
                    </a:lnTo>
                    <a:lnTo>
                      <a:pt x="859" y="236"/>
                    </a:lnTo>
                    <a:lnTo>
                      <a:pt x="857" y="236"/>
                    </a:lnTo>
                    <a:lnTo>
                      <a:pt x="854" y="235"/>
                    </a:lnTo>
                    <a:lnTo>
                      <a:pt x="850" y="233"/>
                    </a:lnTo>
                    <a:lnTo>
                      <a:pt x="847" y="232"/>
                    </a:lnTo>
                    <a:lnTo>
                      <a:pt x="842" y="232"/>
                    </a:lnTo>
                    <a:lnTo>
                      <a:pt x="838" y="231"/>
                    </a:lnTo>
                    <a:lnTo>
                      <a:pt x="837" y="231"/>
                    </a:lnTo>
                    <a:lnTo>
                      <a:pt x="831" y="229"/>
                    </a:lnTo>
                    <a:lnTo>
                      <a:pt x="828" y="229"/>
                    </a:lnTo>
                    <a:lnTo>
                      <a:pt x="823" y="228"/>
                    </a:lnTo>
                    <a:lnTo>
                      <a:pt x="819" y="226"/>
                    </a:lnTo>
                    <a:lnTo>
                      <a:pt x="816" y="225"/>
                    </a:lnTo>
                    <a:lnTo>
                      <a:pt x="811" y="225"/>
                    </a:lnTo>
                    <a:lnTo>
                      <a:pt x="807" y="223"/>
                    </a:lnTo>
                    <a:lnTo>
                      <a:pt x="802" y="223"/>
                    </a:lnTo>
                    <a:lnTo>
                      <a:pt x="797" y="220"/>
                    </a:lnTo>
                    <a:lnTo>
                      <a:pt x="794" y="220"/>
                    </a:lnTo>
                    <a:lnTo>
                      <a:pt x="789" y="219"/>
                    </a:lnTo>
                    <a:lnTo>
                      <a:pt x="783" y="217"/>
                    </a:lnTo>
                    <a:lnTo>
                      <a:pt x="778" y="217"/>
                    </a:lnTo>
                    <a:lnTo>
                      <a:pt x="773" y="216"/>
                    </a:lnTo>
                    <a:lnTo>
                      <a:pt x="768" y="214"/>
                    </a:lnTo>
                    <a:lnTo>
                      <a:pt x="763" y="213"/>
                    </a:lnTo>
                    <a:lnTo>
                      <a:pt x="758" y="213"/>
                    </a:lnTo>
                    <a:lnTo>
                      <a:pt x="753" y="211"/>
                    </a:lnTo>
                    <a:lnTo>
                      <a:pt x="747" y="210"/>
                    </a:lnTo>
                    <a:lnTo>
                      <a:pt x="742" y="209"/>
                    </a:lnTo>
                    <a:lnTo>
                      <a:pt x="737" y="207"/>
                    </a:lnTo>
                    <a:lnTo>
                      <a:pt x="730" y="207"/>
                    </a:lnTo>
                    <a:lnTo>
                      <a:pt x="725" y="206"/>
                    </a:lnTo>
                    <a:lnTo>
                      <a:pt x="720" y="204"/>
                    </a:lnTo>
                    <a:lnTo>
                      <a:pt x="715" y="203"/>
                    </a:lnTo>
                    <a:lnTo>
                      <a:pt x="708" y="203"/>
                    </a:lnTo>
                    <a:lnTo>
                      <a:pt x="703" y="201"/>
                    </a:lnTo>
                    <a:lnTo>
                      <a:pt x="696" y="200"/>
                    </a:lnTo>
                    <a:lnTo>
                      <a:pt x="691" y="198"/>
                    </a:lnTo>
                    <a:lnTo>
                      <a:pt x="686" y="198"/>
                    </a:lnTo>
                    <a:lnTo>
                      <a:pt x="679" y="197"/>
                    </a:lnTo>
                    <a:lnTo>
                      <a:pt x="674" y="195"/>
                    </a:lnTo>
                    <a:lnTo>
                      <a:pt x="669" y="195"/>
                    </a:lnTo>
                    <a:lnTo>
                      <a:pt x="662" y="194"/>
                    </a:lnTo>
                    <a:lnTo>
                      <a:pt x="657" y="192"/>
                    </a:lnTo>
                    <a:lnTo>
                      <a:pt x="651" y="191"/>
                    </a:lnTo>
                    <a:lnTo>
                      <a:pt x="645" y="191"/>
                    </a:lnTo>
                    <a:lnTo>
                      <a:pt x="639" y="191"/>
                    </a:lnTo>
                    <a:lnTo>
                      <a:pt x="634" y="189"/>
                    </a:lnTo>
                    <a:lnTo>
                      <a:pt x="629" y="188"/>
                    </a:lnTo>
                    <a:lnTo>
                      <a:pt x="622" y="188"/>
                    </a:lnTo>
                    <a:lnTo>
                      <a:pt x="615" y="187"/>
                    </a:lnTo>
                    <a:lnTo>
                      <a:pt x="610" y="185"/>
                    </a:lnTo>
                    <a:lnTo>
                      <a:pt x="605" y="184"/>
                    </a:lnTo>
                    <a:lnTo>
                      <a:pt x="600" y="184"/>
                    </a:lnTo>
                    <a:lnTo>
                      <a:pt x="593" y="182"/>
                    </a:lnTo>
                    <a:lnTo>
                      <a:pt x="588" y="181"/>
                    </a:lnTo>
                    <a:lnTo>
                      <a:pt x="581" y="181"/>
                    </a:lnTo>
                    <a:lnTo>
                      <a:pt x="576" y="178"/>
                    </a:lnTo>
                    <a:lnTo>
                      <a:pt x="571" y="178"/>
                    </a:lnTo>
                    <a:lnTo>
                      <a:pt x="564" y="176"/>
                    </a:lnTo>
                    <a:lnTo>
                      <a:pt x="559" y="175"/>
                    </a:lnTo>
                    <a:lnTo>
                      <a:pt x="552" y="173"/>
                    </a:lnTo>
                    <a:lnTo>
                      <a:pt x="547" y="173"/>
                    </a:lnTo>
                    <a:lnTo>
                      <a:pt x="542" y="172"/>
                    </a:lnTo>
                    <a:lnTo>
                      <a:pt x="537" y="170"/>
                    </a:lnTo>
                    <a:lnTo>
                      <a:pt x="532" y="169"/>
                    </a:lnTo>
                    <a:lnTo>
                      <a:pt x="525" y="167"/>
                    </a:lnTo>
                    <a:lnTo>
                      <a:pt x="518" y="166"/>
                    </a:lnTo>
                    <a:lnTo>
                      <a:pt x="513" y="166"/>
                    </a:lnTo>
                    <a:lnTo>
                      <a:pt x="508" y="163"/>
                    </a:lnTo>
                    <a:lnTo>
                      <a:pt x="502" y="162"/>
                    </a:lnTo>
                    <a:lnTo>
                      <a:pt x="497" y="162"/>
                    </a:lnTo>
                    <a:lnTo>
                      <a:pt x="492" y="160"/>
                    </a:lnTo>
                    <a:lnTo>
                      <a:pt x="487" y="159"/>
                    </a:lnTo>
                    <a:lnTo>
                      <a:pt x="480" y="157"/>
                    </a:lnTo>
                    <a:lnTo>
                      <a:pt x="475" y="156"/>
                    </a:lnTo>
                    <a:lnTo>
                      <a:pt x="470" y="154"/>
                    </a:lnTo>
                    <a:lnTo>
                      <a:pt x="465" y="153"/>
                    </a:lnTo>
                    <a:lnTo>
                      <a:pt x="460" y="151"/>
                    </a:lnTo>
                    <a:lnTo>
                      <a:pt x="454" y="150"/>
                    </a:lnTo>
                    <a:lnTo>
                      <a:pt x="449" y="148"/>
                    </a:lnTo>
                    <a:lnTo>
                      <a:pt x="446" y="147"/>
                    </a:lnTo>
                    <a:lnTo>
                      <a:pt x="439" y="146"/>
                    </a:lnTo>
                    <a:lnTo>
                      <a:pt x="434" y="144"/>
                    </a:lnTo>
                    <a:lnTo>
                      <a:pt x="429" y="143"/>
                    </a:lnTo>
                    <a:lnTo>
                      <a:pt x="425" y="141"/>
                    </a:lnTo>
                    <a:lnTo>
                      <a:pt x="420" y="140"/>
                    </a:lnTo>
                    <a:lnTo>
                      <a:pt x="415" y="137"/>
                    </a:lnTo>
                    <a:lnTo>
                      <a:pt x="412" y="137"/>
                    </a:lnTo>
                    <a:lnTo>
                      <a:pt x="406" y="135"/>
                    </a:lnTo>
                    <a:lnTo>
                      <a:pt x="401" y="132"/>
                    </a:lnTo>
                    <a:lnTo>
                      <a:pt x="398" y="132"/>
                    </a:lnTo>
                    <a:lnTo>
                      <a:pt x="393" y="129"/>
                    </a:lnTo>
                    <a:lnTo>
                      <a:pt x="389" y="129"/>
                    </a:lnTo>
                    <a:lnTo>
                      <a:pt x="386" y="128"/>
                    </a:lnTo>
                    <a:lnTo>
                      <a:pt x="382" y="125"/>
                    </a:lnTo>
                    <a:lnTo>
                      <a:pt x="377" y="125"/>
                    </a:lnTo>
                    <a:lnTo>
                      <a:pt x="374" y="124"/>
                    </a:lnTo>
                    <a:lnTo>
                      <a:pt x="369" y="122"/>
                    </a:lnTo>
                    <a:lnTo>
                      <a:pt x="365" y="121"/>
                    </a:lnTo>
                    <a:lnTo>
                      <a:pt x="362" y="118"/>
                    </a:lnTo>
                    <a:lnTo>
                      <a:pt x="358" y="118"/>
                    </a:lnTo>
                    <a:lnTo>
                      <a:pt x="355" y="115"/>
                    </a:lnTo>
                    <a:lnTo>
                      <a:pt x="352" y="113"/>
                    </a:lnTo>
                    <a:lnTo>
                      <a:pt x="348" y="112"/>
                    </a:lnTo>
                    <a:lnTo>
                      <a:pt x="341" y="109"/>
                    </a:lnTo>
                    <a:lnTo>
                      <a:pt x="336" y="107"/>
                    </a:lnTo>
                    <a:lnTo>
                      <a:pt x="331" y="104"/>
                    </a:lnTo>
                    <a:lnTo>
                      <a:pt x="326" y="102"/>
                    </a:lnTo>
                    <a:lnTo>
                      <a:pt x="322" y="100"/>
                    </a:lnTo>
                    <a:lnTo>
                      <a:pt x="319" y="99"/>
                    </a:lnTo>
                    <a:lnTo>
                      <a:pt x="317" y="97"/>
                    </a:lnTo>
                    <a:lnTo>
                      <a:pt x="314" y="96"/>
                    </a:lnTo>
                    <a:lnTo>
                      <a:pt x="309" y="93"/>
                    </a:lnTo>
                    <a:lnTo>
                      <a:pt x="307" y="93"/>
                    </a:lnTo>
                    <a:lnTo>
                      <a:pt x="302" y="90"/>
                    </a:lnTo>
                    <a:lnTo>
                      <a:pt x="298" y="88"/>
                    </a:lnTo>
                    <a:lnTo>
                      <a:pt x="292" y="87"/>
                    </a:lnTo>
                    <a:lnTo>
                      <a:pt x="288" y="84"/>
                    </a:lnTo>
                    <a:lnTo>
                      <a:pt x="283" y="83"/>
                    </a:lnTo>
                    <a:lnTo>
                      <a:pt x="280" y="81"/>
                    </a:lnTo>
                    <a:lnTo>
                      <a:pt x="273" y="78"/>
                    </a:lnTo>
                    <a:lnTo>
                      <a:pt x="268" y="77"/>
                    </a:lnTo>
                    <a:lnTo>
                      <a:pt x="262" y="75"/>
                    </a:lnTo>
                    <a:lnTo>
                      <a:pt x="257" y="74"/>
                    </a:lnTo>
                    <a:lnTo>
                      <a:pt x="250" y="71"/>
                    </a:lnTo>
                    <a:lnTo>
                      <a:pt x="245" y="68"/>
                    </a:lnTo>
                    <a:lnTo>
                      <a:pt x="240" y="66"/>
                    </a:lnTo>
                    <a:lnTo>
                      <a:pt x="233" y="65"/>
                    </a:lnTo>
                    <a:lnTo>
                      <a:pt x="226" y="62"/>
                    </a:lnTo>
                    <a:lnTo>
                      <a:pt x="220" y="61"/>
                    </a:lnTo>
                    <a:lnTo>
                      <a:pt x="214" y="59"/>
                    </a:lnTo>
                    <a:lnTo>
                      <a:pt x="208" y="56"/>
                    </a:lnTo>
                    <a:lnTo>
                      <a:pt x="202" y="55"/>
                    </a:lnTo>
                    <a:lnTo>
                      <a:pt x="196" y="52"/>
                    </a:lnTo>
                    <a:lnTo>
                      <a:pt x="189" y="49"/>
                    </a:lnTo>
                    <a:lnTo>
                      <a:pt x="182" y="47"/>
                    </a:lnTo>
                    <a:lnTo>
                      <a:pt x="177" y="46"/>
                    </a:lnTo>
                    <a:lnTo>
                      <a:pt x="172" y="43"/>
                    </a:lnTo>
                    <a:lnTo>
                      <a:pt x="163" y="41"/>
                    </a:lnTo>
                    <a:lnTo>
                      <a:pt x="158" y="40"/>
                    </a:lnTo>
                    <a:lnTo>
                      <a:pt x="151" y="37"/>
                    </a:lnTo>
                    <a:lnTo>
                      <a:pt x="144" y="36"/>
                    </a:lnTo>
                    <a:lnTo>
                      <a:pt x="137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20" y="27"/>
                    </a:lnTo>
                    <a:lnTo>
                      <a:pt x="115" y="27"/>
                    </a:lnTo>
                    <a:lnTo>
                      <a:pt x="108" y="24"/>
                    </a:lnTo>
                    <a:lnTo>
                      <a:pt x="103" y="21"/>
                    </a:lnTo>
                    <a:lnTo>
                      <a:pt x="96" y="20"/>
                    </a:lnTo>
                    <a:lnTo>
                      <a:pt x="91" y="18"/>
                    </a:lnTo>
                    <a:lnTo>
                      <a:pt x="86" y="17"/>
                    </a:lnTo>
                    <a:lnTo>
                      <a:pt x="81" y="15"/>
                    </a:lnTo>
                    <a:lnTo>
                      <a:pt x="77" y="14"/>
                    </a:lnTo>
                    <a:lnTo>
                      <a:pt x="70" y="12"/>
                    </a:lnTo>
                    <a:lnTo>
                      <a:pt x="67" y="11"/>
                    </a:lnTo>
                    <a:lnTo>
                      <a:pt x="64" y="9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2" y="6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5" y="61"/>
                    </a:lnTo>
                    <a:lnTo>
                      <a:pt x="10" y="62"/>
                    </a:lnTo>
                    <a:lnTo>
                      <a:pt x="12" y="63"/>
                    </a:lnTo>
                    <a:lnTo>
                      <a:pt x="19" y="65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31" y="69"/>
                    </a:lnTo>
                    <a:lnTo>
                      <a:pt x="34" y="69"/>
                    </a:lnTo>
                    <a:lnTo>
                      <a:pt x="38" y="71"/>
                    </a:lnTo>
                    <a:lnTo>
                      <a:pt x="43" y="71"/>
                    </a:lnTo>
                    <a:lnTo>
                      <a:pt x="46" y="74"/>
                    </a:lnTo>
                    <a:lnTo>
                      <a:pt x="52" y="75"/>
                    </a:lnTo>
                    <a:lnTo>
                      <a:pt x="57" y="75"/>
                    </a:lnTo>
                    <a:lnTo>
                      <a:pt x="60" y="78"/>
                    </a:lnTo>
                    <a:lnTo>
                      <a:pt x="65" y="78"/>
                    </a:lnTo>
                    <a:lnTo>
                      <a:pt x="69" y="80"/>
                    </a:lnTo>
                    <a:lnTo>
                      <a:pt x="74" y="83"/>
                    </a:lnTo>
                    <a:lnTo>
                      <a:pt x="79" y="83"/>
                    </a:lnTo>
                    <a:lnTo>
                      <a:pt x="84" y="85"/>
                    </a:lnTo>
                    <a:lnTo>
                      <a:pt x="89" y="87"/>
                    </a:lnTo>
                    <a:lnTo>
                      <a:pt x="94" y="88"/>
                    </a:lnTo>
                    <a:lnTo>
                      <a:pt x="100" y="90"/>
                    </a:lnTo>
                    <a:lnTo>
                      <a:pt x="105" y="91"/>
                    </a:lnTo>
                    <a:lnTo>
                      <a:pt x="110" y="93"/>
                    </a:lnTo>
                    <a:lnTo>
                      <a:pt x="115" y="94"/>
                    </a:lnTo>
                    <a:lnTo>
                      <a:pt x="122" y="96"/>
                    </a:lnTo>
                    <a:lnTo>
                      <a:pt x="127" y="97"/>
                    </a:lnTo>
                    <a:lnTo>
                      <a:pt x="132" y="99"/>
                    </a:lnTo>
                    <a:lnTo>
                      <a:pt x="137" y="100"/>
                    </a:lnTo>
                    <a:lnTo>
                      <a:pt x="142" y="102"/>
                    </a:lnTo>
                    <a:lnTo>
                      <a:pt x="149" y="104"/>
                    </a:lnTo>
                    <a:lnTo>
                      <a:pt x="154" y="104"/>
                    </a:lnTo>
                    <a:lnTo>
                      <a:pt x="161" y="107"/>
                    </a:lnTo>
                    <a:lnTo>
                      <a:pt x="168" y="107"/>
                    </a:lnTo>
                    <a:lnTo>
                      <a:pt x="172" y="109"/>
                    </a:lnTo>
                    <a:lnTo>
                      <a:pt x="178" y="112"/>
                    </a:lnTo>
                    <a:lnTo>
                      <a:pt x="184" y="112"/>
                    </a:lnTo>
                    <a:lnTo>
                      <a:pt x="190" y="115"/>
                    </a:lnTo>
                    <a:lnTo>
                      <a:pt x="197" y="115"/>
                    </a:lnTo>
                    <a:lnTo>
                      <a:pt x="202" y="118"/>
                    </a:lnTo>
                    <a:lnTo>
                      <a:pt x="206" y="118"/>
                    </a:lnTo>
                    <a:lnTo>
                      <a:pt x="213" y="119"/>
                    </a:lnTo>
                    <a:lnTo>
                      <a:pt x="218" y="122"/>
                    </a:lnTo>
                    <a:lnTo>
                      <a:pt x="225" y="122"/>
                    </a:lnTo>
                    <a:lnTo>
                      <a:pt x="230" y="124"/>
                    </a:lnTo>
                    <a:lnTo>
                      <a:pt x="235" y="125"/>
                    </a:lnTo>
                    <a:lnTo>
                      <a:pt x="240" y="126"/>
                    </a:lnTo>
                    <a:lnTo>
                      <a:pt x="245" y="126"/>
                    </a:lnTo>
                    <a:lnTo>
                      <a:pt x="250" y="128"/>
                    </a:lnTo>
                    <a:lnTo>
                      <a:pt x="256" y="129"/>
                    </a:lnTo>
                    <a:lnTo>
                      <a:pt x="261" y="129"/>
                    </a:lnTo>
                    <a:lnTo>
                      <a:pt x="266" y="131"/>
                    </a:lnTo>
                    <a:lnTo>
                      <a:pt x="271" y="132"/>
                    </a:lnTo>
                    <a:lnTo>
                      <a:pt x="274" y="132"/>
                    </a:lnTo>
                    <a:lnTo>
                      <a:pt x="280" y="134"/>
                    </a:lnTo>
                    <a:lnTo>
                      <a:pt x="283" y="134"/>
                    </a:lnTo>
                    <a:lnTo>
                      <a:pt x="288" y="135"/>
                    </a:lnTo>
                    <a:lnTo>
                      <a:pt x="292" y="135"/>
                    </a:lnTo>
                    <a:lnTo>
                      <a:pt x="298" y="137"/>
                    </a:lnTo>
                    <a:lnTo>
                      <a:pt x="304" y="137"/>
                    </a:lnTo>
                    <a:lnTo>
                      <a:pt x="309" y="137"/>
                    </a:lnTo>
                    <a:lnTo>
                      <a:pt x="314" y="138"/>
                    </a:lnTo>
                    <a:lnTo>
                      <a:pt x="319" y="140"/>
                    </a:lnTo>
                    <a:lnTo>
                      <a:pt x="324" y="141"/>
                    </a:lnTo>
                    <a:lnTo>
                      <a:pt x="331" y="141"/>
                    </a:lnTo>
                    <a:lnTo>
                      <a:pt x="336" y="143"/>
                    </a:lnTo>
                    <a:lnTo>
                      <a:pt x="341" y="144"/>
                    </a:lnTo>
                    <a:lnTo>
                      <a:pt x="346" y="144"/>
                    </a:lnTo>
                    <a:lnTo>
                      <a:pt x="352" y="147"/>
                    </a:lnTo>
                    <a:lnTo>
                      <a:pt x="358" y="148"/>
                    </a:lnTo>
                    <a:lnTo>
                      <a:pt x="365" y="150"/>
                    </a:lnTo>
                    <a:lnTo>
                      <a:pt x="370" y="151"/>
                    </a:lnTo>
                    <a:lnTo>
                      <a:pt x="377" y="153"/>
                    </a:lnTo>
                    <a:lnTo>
                      <a:pt x="382" y="154"/>
                    </a:lnTo>
                    <a:lnTo>
                      <a:pt x="389" y="156"/>
                    </a:lnTo>
                    <a:lnTo>
                      <a:pt x="394" y="157"/>
                    </a:lnTo>
                    <a:lnTo>
                      <a:pt x="400" y="159"/>
                    </a:lnTo>
                    <a:lnTo>
                      <a:pt x="406" y="160"/>
                    </a:lnTo>
                    <a:lnTo>
                      <a:pt x="413" y="162"/>
                    </a:lnTo>
                    <a:lnTo>
                      <a:pt x="420" y="163"/>
                    </a:lnTo>
                    <a:lnTo>
                      <a:pt x="425" y="165"/>
                    </a:lnTo>
                    <a:lnTo>
                      <a:pt x="432" y="166"/>
                    </a:lnTo>
                    <a:lnTo>
                      <a:pt x="437" y="167"/>
                    </a:lnTo>
                    <a:lnTo>
                      <a:pt x="446" y="170"/>
                    </a:lnTo>
                    <a:lnTo>
                      <a:pt x="451" y="172"/>
                    </a:lnTo>
                    <a:lnTo>
                      <a:pt x="458" y="173"/>
                    </a:lnTo>
                    <a:lnTo>
                      <a:pt x="463" y="175"/>
                    </a:lnTo>
                    <a:lnTo>
                      <a:pt x="468" y="178"/>
                    </a:lnTo>
                    <a:lnTo>
                      <a:pt x="477" y="178"/>
                    </a:lnTo>
                    <a:lnTo>
                      <a:pt x="482" y="181"/>
                    </a:lnTo>
                    <a:lnTo>
                      <a:pt x="489" y="182"/>
                    </a:lnTo>
                    <a:lnTo>
                      <a:pt x="494" y="184"/>
                    </a:lnTo>
                    <a:lnTo>
                      <a:pt x="501" y="187"/>
                    </a:lnTo>
                    <a:lnTo>
                      <a:pt x="506" y="188"/>
                    </a:lnTo>
                    <a:lnTo>
                      <a:pt x="511" y="189"/>
                    </a:lnTo>
                    <a:lnTo>
                      <a:pt x="518" y="191"/>
                    </a:lnTo>
                    <a:lnTo>
                      <a:pt x="523" y="192"/>
                    </a:lnTo>
                    <a:lnTo>
                      <a:pt x="528" y="195"/>
                    </a:lnTo>
                    <a:lnTo>
                      <a:pt x="533" y="197"/>
                    </a:lnTo>
                    <a:lnTo>
                      <a:pt x="540" y="198"/>
                    </a:lnTo>
                    <a:lnTo>
                      <a:pt x="545" y="200"/>
                    </a:lnTo>
                    <a:lnTo>
                      <a:pt x="550" y="203"/>
                    </a:lnTo>
                    <a:lnTo>
                      <a:pt x="557" y="204"/>
                    </a:lnTo>
                    <a:lnTo>
                      <a:pt x="561" y="206"/>
                    </a:lnTo>
                    <a:lnTo>
                      <a:pt x="566" y="207"/>
                    </a:lnTo>
                    <a:lnTo>
                      <a:pt x="571" y="209"/>
                    </a:lnTo>
                    <a:lnTo>
                      <a:pt x="574" y="211"/>
                    </a:lnTo>
                    <a:lnTo>
                      <a:pt x="579" y="213"/>
                    </a:lnTo>
                    <a:lnTo>
                      <a:pt x="583" y="214"/>
                    </a:lnTo>
                    <a:lnTo>
                      <a:pt x="588" y="216"/>
                    </a:lnTo>
                    <a:lnTo>
                      <a:pt x="591" y="217"/>
                    </a:lnTo>
                    <a:lnTo>
                      <a:pt x="595" y="219"/>
                    </a:lnTo>
                    <a:lnTo>
                      <a:pt x="600" y="220"/>
                    </a:lnTo>
                    <a:lnTo>
                      <a:pt x="603" y="222"/>
                    </a:lnTo>
                    <a:lnTo>
                      <a:pt x="607" y="225"/>
                    </a:lnTo>
                    <a:lnTo>
                      <a:pt x="609" y="225"/>
                    </a:lnTo>
                    <a:lnTo>
                      <a:pt x="614" y="228"/>
                    </a:lnTo>
                    <a:lnTo>
                      <a:pt x="615" y="229"/>
                    </a:lnTo>
                    <a:lnTo>
                      <a:pt x="619" y="229"/>
                    </a:lnTo>
                    <a:lnTo>
                      <a:pt x="626" y="232"/>
                    </a:lnTo>
                    <a:lnTo>
                      <a:pt x="629" y="235"/>
                    </a:lnTo>
                    <a:lnTo>
                      <a:pt x="634" y="236"/>
                    </a:lnTo>
                    <a:lnTo>
                      <a:pt x="638" y="238"/>
                    </a:lnTo>
                    <a:lnTo>
                      <a:pt x="639" y="239"/>
                    </a:lnTo>
                    <a:lnTo>
                      <a:pt x="643" y="242"/>
                    </a:lnTo>
                    <a:lnTo>
                      <a:pt x="648" y="242"/>
                    </a:lnTo>
                    <a:lnTo>
                      <a:pt x="651" y="245"/>
                    </a:lnTo>
                    <a:lnTo>
                      <a:pt x="655" y="247"/>
                    </a:lnTo>
                    <a:lnTo>
                      <a:pt x="658" y="248"/>
                    </a:lnTo>
                    <a:lnTo>
                      <a:pt x="663" y="250"/>
                    </a:lnTo>
                    <a:lnTo>
                      <a:pt x="669" y="250"/>
                    </a:lnTo>
                    <a:lnTo>
                      <a:pt x="672" y="252"/>
                    </a:lnTo>
                    <a:lnTo>
                      <a:pt x="677" y="254"/>
                    </a:lnTo>
                    <a:lnTo>
                      <a:pt x="681" y="255"/>
                    </a:lnTo>
                    <a:lnTo>
                      <a:pt x="684" y="258"/>
                    </a:lnTo>
                    <a:lnTo>
                      <a:pt x="689" y="258"/>
                    </a:lnTo>
                    <a:lnTo>
                      <a:pt x="694" y="261"/>
                    </a:lnTo>
                    <a:lnTo>
                      <a:pt x="698" y="261"/>
                    </a:lnTo>
                    <a:lnTo>
                      <a:pt x="703" y="264"/>
                    </a:lnTo>
                    <a:lnTo>
                      <a:pt x="708" y="266"/>
                    </a:lnTo>
                    <a:lnTo>
                      <a:pt x="711" y="267"/>
                    </a:lnTo>
                    <a:lnTo>
                      <a:pt x="717" y="269"/>
                    </a:lnTo>
                    <a:lnTo>
                      <a:pt x="720" y="270"/>
                    </a:lnTo>
                    <a:lnTo>
                      <a:pt x="725" y="272"/>
                    </a:lnTo>
                    <a:lnTo>
                      <a:pt x="730" y="274"/>
                    </a:lnTo>
                    <a:lnTo>
                      <a:pt x="735" y="276"/>
                    </a:lnTo>
                    <a:lnTo>
                      <a:pt x="741" y="277"/>
                    </a:lnTo>
                    <a:lnTo>
                      <a:pt x="746" y="279"/>
                    </a:lnTo>
                    <a:lnTo>
                      <a:pt x="751" y="280"/>
                    </a:lnTo>
                    <a:lnTo>
                      <a:pt x="754" y="282"/>
                    </a:lnTo>
                    <a:lnTo>
                      <a:pt x="758" y="283"/>
                    </a:lnTo>
                    <a:lnTo>
                      <a:pt x="761" y="283"/>
                    </a:lnTo>
                    <a:lnTo>
                      <a:pt x="766" y="286"/>
                    </a:lnTo>
                    <a:lnTo>
                      <a:pt x="770" y="286"/>
                    </a:lnTo>
                    <a:lnTo>
                      <a:pt x="775" y="288"/>
                    </a:lnTo>
                    <a:lnTo>
                      <a:pt x="780" y="289"/>
                    </a:lnTo>
                    <a:lnTo>
                      <a:pt x="785" y="291"/>
                    </a:lnTo>
                    <a:lnTo>
                      <a:pt x="787" y="292"/>
                    </a:lnTo>
                    <a:lnTo>
                      <a:pt x="790" y="294"/>
                    </a:lnTo>
                    <a:lnTo>
                      <a:pt x="794" y="295"/>
                    </a:lnTo>
                    <a:lnTo>
                      <a:pt x="797" y="295"/>
                    </a:lnTo>
                    <a:lnTo>
                      <a:pt x="802" y="296"/>
                    </a:lnTo>
                    <a:lnTo>
                      <a:pt x="806" y="298"/>
                    </a:lnTo>
                    <a:lnTo>
                      <a:pt x="809" y="298"/>
                    </a:lnTo>
                    <a:lnTo>
                      <a:pt x="813" y="299"/>
                    </a:lnTo>
                    <a:lnTo>
                      <a:pt x="818" y="302"/>
                    </a:lnTo>
                    <a:lnTo>
                      <a:pt x="823" y="302"/>
                    </a:lnTo>
                    <a:lnTo>
                      <a:pt x="828" y="305"/>
                    </a:lnTo>
                    <a:lnTo>
                      <a:pt x="831" y="307"/>
                    </a:lnTo>
                    <a:lnTo>
                      <a:pt x="835" y="308"/>
                    </a:lnTo>
                    <a:lnTo>
                      <a:pt x="837" y="308"/>
                    </a:lnTo>
                    <a:lnTo>
                      <a:pt x="838" y="308"/>
                    </a:lnTo>
                    <a:lnTo>
                      <a:pt x="840" y="308"/>
                    </a:lnTo>
                    <a:lnTo>
                      <a:pt x="886" y="244"/>
                    </a:lnTo>
                    <a:lnTo>
                      <a:pt x="886" y="2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1105" y="1583"/>
              <a:ext cx="848" cy="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1347" y="1585"/>
              <a:ext cx="483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3100" b="1" i="0" u="none" strike="noStrike" cap="none" normalizeH="0" baseline="0" dirty="0" smtClean="0">
                  <a:ln>
                    <a:noFill/>
                  </a:ln>
                  <a:solidFill>
                    <a:srgbClr val="260DDB"/>
                  </a:solidFill>
                  <a:effectLst/>
                  <a:latin typeface="Times New Roman" pitchFamily="18" charset="0"/>
                  <a:cs typeface="Arial" pitchFamily="34" charset="0"/>
                </a:rPr>
                <a:t>PPA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260DDB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1" name="Rectangle 55"/>
            <p:cNvSpPr>
              <a:spLocks noChangeArrowheads="1"/>
            </p:cNvSpPr>
            <p:nvPr/>
          </p:nvSpPr>
          <p:spPr bwMode="auto">
            <a:xfrm>
              <a:off x="942" y="1877"/>
              <a:ext cx="11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Programas </a:t>
              </a:r>
              <a:r>
                <a:rPr lang="pt-BR" sz="21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e Ações p/ 4 anos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2686" y="2008"/>
              <a:ext cx="733" cy="8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65594" name="Rectangle 58"/>
            <p:cNvSpPr>
              <a:spLocks noChangeArrowheads="1"/>
            </p:cNvSpPr>
            <p:nvPr/>
          </p:nvSpPr>
          <p:spPr bwMode="auto">
            <a:xfrm>
              <a:off x="2859" y="1979"/>
              <a:ext cx="42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7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LDO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Rectangle 59"/>
            <p:cNvSpPr>
              <a:spLocks noChangeArrowheads="1"/>
            </p:cNvSpPr>
            <p:nvPr/>
          </p:nvSpPr>
          <p:spPr bwMode="auto">
            <a:xfrm>
              <a:off x="2620" y="219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2571" y="2251"/>
              <a:ext cx="9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Prioridades e Metas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2571" y="2630"/>
              <a:ext cx="82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Metas Fiscais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5" name="Rectangle 69"/>
            <p:cNvSpPr>
              <a:spLocks noChangeArrowheads="1"/>
            </p:cNvSpPr>
            <p:nvPr/>
          </p:nvSpPr>
          <p:spPr bwMode="auto">
            <a:xfrm>
              <a:off x="4195" y="2568"/>
              <a:ext cx="475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2700" b="1" dirty="0" smtClean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rPr>
                <a:t>LOA</a:t>
              </a:r>
              <a:endParaRPr kumimoji="0" lang="pt-BR" sz="27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4264" y="2929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609" name="Rectangle 73"/>
            <p:cNvSpPr>
              <a:spLocks noChangeArrowheads="1"/>
            </p:cNvSpPr>
            <p:nvPr/>
          </p:nvSpPr>
          <p:spPr bwMode="auto">
            <a:xfrm>
              <a:off x="3866" y="2844"/>
              <a:ext cx="907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Destinação</a:t>
              </a:r>
              <a:r>
                <a:rPr kumimoji="0" lang="pt-BR" sz="17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dos </a:t>
              </a:r>
              <a:r>
                <a:rPr kumimoji="0" lang="pt-BR" sz="1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recursos p/ 1 ano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4" name="Text Box 710"/>
          <p:cNvSpPr txBox="1">
            <a:spLocks noChangeArrowheads="1"/>
          </p:cNvSpPr>
          <p:nvPr/>
        </p:nvSpPr>
        <p:spPr bwMode="auto">
          <a:xfrm>
            <a:off x="0" y="0"/>
            <a:ext cx="9144000" cy="65950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Instrumentos de Planejamento e Orçamento 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67544" y="5517232"/>
            <a:ext cx="212718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(Arts.</a:t>
            </a:r>
            <a:r>
              <a:rPr kumimoji="0" lang="pt-BR" sz="19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 4º e 5º 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da LRF)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403648" y="3356992"/>
            <a:ext cx="11798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(Art. 165, I)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4067944" y="4077072"/>
            <a:ext cx="126156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(Art. 165, </a:t>
            </a:r>
            <a:r>
              <a:rPr lang="pt-BR" sz="1900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I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I)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6300192" y="4797152"/>
            <a:ext cx="134331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(Art. 165, </a:t>
            </a:r>
            <a:r>
              <a:rPr lang="pt-BR" sz="1900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II</a:t>
            </a:r>
            <a:r>
              <a:rPr kumimoji="0" lang="pt-BR" sz="19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Arial" pitchFamily="34" charset="0"/>
              </a:rPr>
              <a:t>I)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70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3" descr="Ver imagem em tamanho gran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85" y="804504"/>
            <a:ext cx="2546095" cy="125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cache1.asset-cache.net/xc/476221275.jpg?v=2&amp;c=IWSAsset&amp;k=2&amp;d=NazrIKhsM3RH97vw8TPCaWzfi2yK3t04a7mcS7C269gri5X3BrBN38xiLxY5W2mj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661128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Abrangência da Lei Orçamentária Anual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 rot="16200000">
            <a:off x="3727157" y="2313553"/>
            <a:ext cx="1152525" cy="6337300"/>
          </a:xfrm>
          <a:prstGeom prst="homePlate">
            <a:avLst>
              <a:gd name="adj" fmla="val 25000"/>
            </a:avLst>
          </a:prstGeom>
          <a:solidFill>
            <a:srgbClr val="FFC000">
              <a:alpha val="89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pt-BR" altLang="pt-BR" dirty="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35037" y="5353777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FF0000"/>
                </a:solidFill>
                <a:latin typeface="Arial Black" pitchFamily="34" charset="0"/>
              </a:rPr>
              <a:t>              </a:t>
            </a:r>
            <a:r>
              <a:rPr lang="pt-BR" altLang="pt-BR" sz="2400" dirty="0">
                <a:solidFill>
                  <a:srgbClr val="FF0000"/>
                </a:solidFill>
                <a:latin typeface="Arial Black" pitchFamily="34" charset="0"/>
              </a:rPr>
              <a:t>Princípio da Exclusividade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516216" y="1061976"/>
            <a:ext cx="2520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altLang="pt-BR" b="1" dirty="0" smtClean="0">
                <a:latin typeface="Calibri" pitchFamily="34" charset="0"/>
              </a:rPr>
              <a:t>Receitas         Despesas</a:t>
            </a:r>
          </a:p>
        </p:txBody>
      </p:sp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251520" y="1772816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Lei </a:t>
            </a:r>
            <a:r>
              <a:rPr lang="pt-BR" alt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iniciativa exclusiva do Poder Executivo;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alt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Compreende o Orçamento dos poderes Executivo, Legislativo e Defensoria Pública;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alt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Não pode conter dispositivo estranho à previsão da receita e à fixação da despesa, exceto a autorização para abertura de créditos suplementares e contratação de operações de crédito.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3771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627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176" name="CaixaDeTexto 5"/>
          <p:cNvSpPr txBox="1">
            <a:spLocks noChangeArrowheads="1"/>
          </p:cNvSpPr>
          <p:nvPr/>
        </p:nvSpPr>
        <p:spPr bwMode="auto">
          <a:xfrm>
            <a:off x="482375" y="708920"/>
            <a:ext cx="820817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Constituição Federal - CF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Orgânica do DF - LODF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de Responsabilidade Fiscal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LRF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nº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4.320/64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Plano Plurianual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PPA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2016-2019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Lei de Diretrizes Orçamentárias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</a:t>
            </a: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LDO 2018</a:t>
            </a:r>
            <a:endParaRPr lang="pt-BR" alt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Manual de Planejamento e Orçamento </a:t>
            </a:r>
            <a:r>
              <a:rPr lang="pt-BR" alt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MPO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Sistema de Administração Governamental - SAG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Orientação no “COMUNICA” do SIGGO</a:t>
            </a:r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51520" y="116632"/>
            <a:ext cx="8435280" cy="576064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Normas</a:t>
            </a:r>
            <a:r>
              <a:rPr lang="pt-BR" sz="3200" b="1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para Elaboração do PLOA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3819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35">
            <a:off x="2301364" y="3627471"/>
            <a:ext cx="4968246" cy="26806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0908"/>
            <a:ext cx="6705551" cy="3420380"/>
          </a:xfrm>
          <a:prstGeom prst="rect">
            <a:avLst/>
          </a:prstGeom>
        </p:spPr>
      </p:pic>
      <p:sp>
        <p:nvSpPr>
          <p:cNvPr id="6" name="Text Box 7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69659"/>
            <a:ext cx="9144000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Composição do PLOA para a CLDF</a:t>
            </a: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5">
            <a:off x="1291736" y="1640199"/>
            <a:ext cx="5172317" cy="35507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879">
            <a:off x="683274" y="1044507"/>
            <a:ext cx="4937633" cy="270578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 rot="20812393">
            <a:off x="3970158" y="5283211"/>
            <a:ext cx="242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    Investimento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 rot="20471086">
            <a:off x="3468205" y="4454673"/>
            <a:ext cx="330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QDD - Fisc/Seg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 rot="20500211">
            <a:off x="2489060" y="3508665"/>
            <a:ext cx="4356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Demonst.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Complementares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 rot="20635612">
            <a:off x="3488831" y="2959876"/>
            <a:ext cx="1921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PLOA</a:t>
            </a:r>
            <a:endParaRPr lang="pt-BR" sz="44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 rot="20480062">
            <a:off x="3149591" y="2475923"/>
            <a:ext cx="17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MENSAGEM</a:t>
            </a:r>
            <a:endParaRPr lang="pt-BR" sz="2000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9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COMPONENTES  DO  PLOA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2" y="1431940"/>
            <a:ext cx="3457575" cy="432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ta para a direita listrada 22"/>
          <p:cNvSpPr/>
          <p:nvPr/>
        </p:nvSpPr>
        <p:spPr>
          <a:xfrm rot="10800000">
            <a:off x="4283968" y="1124746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6" name="Seta para a direita listrada 25"/>
          <p:cNvSpPr/>
          <p:nvPr/>
        </p:nvSpPr>
        <p:spPr>
          <a:xfrm rot="10800000">
            <a:off x="4283968" y="2132857"/>
            <a:ext cx="4032448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8" name="Seta para a direita listrada 27"/>
          <p:cNvSpPr/>
          <p:nvPr/>
        </p:nvSpPr>
        <p:spPr>
          <a:xfrm rot="10800000">
            <a:off x="4283969" y="3284985"/>
            <a:ext cx="3960440" cy="792087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716016" y="2204864"/>
            <a:ext cx="38884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808080"/>
              </a:buClr>
              <a:defRPr/>
            </a:pPr>
            <a:r>
              <a:rPr lang="pt-BR" sz="2000" b="1" dirty="0" smtClean="0">
                <a:solidFill>
                  <a:schemeClr val="bg1"/>
                </a:solidFill>
              </a:rPr>
              <a:t>Prioridades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LDO, dentre outras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868144" y="126876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PPA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324665" y="3501010"/>
            <a:ext cx="277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Proposta Setorial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 rot="16460620">
            <a:off x="200026" y="3459658"/>
            <a:ext cx="2032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PLOA</a:t>
            </a:r>
            <a:endParaRPr lang="pt-BR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6" name="Seta para a direita listrada 15"/>
          <p:cNvSpPr/>
          <p:nvPr/>
        </p:nvSpPr>
        <p:spPr>
          <a:xfrm rot="10800000">
            <a:off x="4283969" y="4293095"/>
            <a:ext cx="3960440" cy="792087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50486" y="4469050"/>
            <a:ext cx="2777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260DDB"/>
                </a:solidFill>
              </a:rPr>
              <a:t>Sugestão da População</a:t>
            </a:r>
            <a:endParaRPr lang="pt-BR" sz="2000" b="1" dirty="0">
              <a:solidFill>
                <a:srgbClr val="260DD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681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4370042"/>
              </p:ext>
            </p:extLst>
          </p:nvPr>
        </p:nvGraphicFramePr>
        <p:xfrm>
          <a:off x="-36512" y="-27384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7146" y="3649047"/>
            <a:ext cx="3017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1º FASE DO PROCESSO- EXECUTIVO</a:t>
            </a:r>
            <a:endParaRPr lang="pt-BR" sz="2000" b="1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1113" y="-54800"/>
            <a:ext cx="9144001" cy="646331"/>
          </a:xfrm>
          <a:prstGeom prst="rect">
            <a:avLst/>
          </a:prstGeom>
          <a:gradFill rotWithShape="1">
            <a:gsLst>
              <a:gs pos="0">
                <a:srgbClr val="CAC992"/>
              </a:gs>
              <a:gs pos="100000">
                <a:srgbClr val="5D5D4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pt-BR" alt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1" y="-69791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Elaboração do Orçamento </a:t>
            </a:r>
            <a:endParaRPr lang="pt-BR" alt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Conector reto 14"/>
          <p:cNvSpPr/>
          <p:nvPr/>
        </p:nvSpPr>
        <p:spPr>
          <a:xfrm>
            <a:off x="3922245" y="1353294"/>
            <a:ext cx="41549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ector reto 15"/>
          <p:cNvSpPr/>
          <p:nvPr/>
        </p:nvSpPr>
        <p:spPr>
          <a:xfrm>
            <a:off x="3947297" y="1715694"/>
            <a:ext cx="415493" cy="512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ector reto 16"/>
          <p:cNvSpPr/>
          <p:nvPr/>
        </p:nvSpPr>
        <p:spPr>
          <a:xfrm flipV="1">
            <a:off x="4423129" y="2802405"/>
            <a:ext cx="582598" cy="0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ixaDeTexto 17"/>
          <p:cNvSpPr txBox="1"/>
          <p:nvPr/>
        </p:nvSpPr>
        <p:spPr>
          <a:xfrm>
            <a:off x="4239418" y="745419"/>
            <a:ext cx="530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1. PLANEJAMENTO DO PROCESSO ( CRONOGRAMA)</a:t>
            </a:r>
            <a:endParaRPr lang="pt-BR" sz="1600" b="1" dirty="0"/>
          </a:p>
        </p:txBody>
      </p:sp>
      <p:sp>
        <p:nvSpPr>
          <p:cNvPr id="19" name="Conector reto 18"/>
          <p:cNvSpPr/>
          <p:nvPr/>
        </p:nvSpPr>
        <p:spPr>
          <a:xfrm rot="5400000">
            <a:off x="3419470" y="2598642"/>
            <a:ext cx="809064" cy="1198254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ector reto 19"/>
          <p:cNvSpPr/>
          <p:nvPr/>
        </p:nvSpPr>
        <p:spPr>
          <a:xfrm rot="5400000">
            <a:off x="3473760" y="3138077"/>
            <a:ext cx="864092" cy="11320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Conector reto 20"/>
          <p:cNvSpPr/>
          <p:nvPr/>
        </p:nvSpPr>
        <p:spPr>
          <a:xfrm rot="5400000">
            <a:off x="3593664" y="3412052"/>
            <a:ext cx="836729" cy="1344458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aixaDeTexto 21"/>
          <p:cNvSpPr txBox="1"/>
          <p:nvPr/>
        </p:nvSpPr>
        <p:spPr>
          <a:xfrm>
            <a:off x="4319038" y="1133717"/>
            <a:ext cx="42046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>
                <a:solidFill>
                  <a:srgbClr val="FF0000"/>
                </a:solidFill>
              </a:rPr>
              <a:t>2. REVISÃO </a:t>
            </a:r>
            <a:r>
              <a:rPr lang="pt-BR" sz="1600" b="1" dirty="0" smtClean="0">
                <a:solidFill>
                  <a:srgbClr val="FF0000"/>
                </a:solidFill>
              </a:rPr>
              <a:t>E AJUSTES DE DADOS, </a:t>
            </a:r>
            <a:r>
              <a:rPr lang="pt-BR" sz="1600" b="1" dirty="0">
                <a:solidFill>
                  <a:srgbClr val="FF0000"/>
                </a:solidFill>
              </a:rPr>
              <a:t>NO SIGGO</a:t>
            </a:r>
            <a:endParaRPr lang="pt-BR" sz="1600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23" name="Conector reto 22"/>
          <p:cNvSpPr/>
          <p:nvPr/>
        </p:nvSpPr>
        <p:spPr>
          <a:xfrm rot="5400000" flipH="1">
            <a:off x="3694019" y="4339675"/>
            <a:ext cx="337382" cy="1396353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ixaDeTexto 23"/>
          <p:cNvSpPr txBox="1"/>
          <p:nvPr/>
        </p:nvSpPr>
        <p:spPr>
          <a:xfrm>
            <a:off x="4319038" y="1563317"/>
            <a:ext cx="468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3. REVISÃO DAS PROGRAMAÇÕES ORÇAMENTÁRIAS</a:t>
            </a:r>
            <a:endParaRPr lang="pt-BR" sz="16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005727" y="2623960"/>
            <a:ext cx="39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4. DEFINIÇÃO DAS RECEITAS PRÓPRIAS</a:t>
            </a:r>
            <a:endParaRPr lang="pt-BR" sz="1600" b="1" dirty="0"/>
          </a:p>
        </p:txBody>
      </p:sp>
      <p:sp>
        <p:nvSpPr>
          <p:cNvPr id="26" name="Conector reto 25"/>
          <p:cNvSpPr/>
          <p:nvPr/>
        </p:nvSpPr>
        <p:spPr>
          <a:xfrm flipV="1">
            <a:off x="4471811" y="3272034"/>
            <a:ext cx="642937" cy="111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aixaDeTexto 26"/>
          <p:cNvSpPr txBox="1"/>
          <p:nvPr/>
        </p:nvSpPr>
        <p:spPr>
          <a:xfrm>
            <a:off x="5155891" y="3083672"/>
            <a:ext cx="401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5. SOLICITAÇÃO DE INFORMAÇÕES ÀS UO’S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8" name="Conector reto 27"/>
          <p:cNvSpPr/>
          <p:nvPr/>
        </p:nvSpPr>
        <p:spPr>
          <a:xfrm flipV="1">
            <a:off x="4684258" y="3667035"/>
            <a:ext cx="642937" cy="1119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327194" y="3512027"/>
            <a:ext cx="3805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6. DEFINIÇÃO DE TETOS</a:t>
            </a:r>
            <a:endParaRPr lang="pt-BR" sz="1600" b="1" dirty="0"/>
          </a:p>
        </p:txBody>
      </p:sp>
      <p:sp>
        <p:nvSpPr>
          <p:cNvPr id="31" name="Conector reto 30"/>
          <p:cNvSpPr/>
          <p:nvPr/>
        </p:nvSpPr>
        <p:spPr>
          <a:xfrm flipV="1">
            <a:off x="4560887" y="5037851"/>
            <a:ext cx="793823" cy="167571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aixaDeTexto 31"/>
          <p:cNvSpPr txBox="1"/>
          <p:nvPr/>
        </p:nvSpPr>
        <p:spPr>
          <a:xfrm>
            <a:off x="5317132" y="4867987"/>
            <a:ext cx="3725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7. CADASTRAMENTO DA PROPOSTA</a:t>
            </a:r>
            <a:endParaRPr lang="pt-BR" sz="1600" b="1" dirty="0"/>
          </a:p>
        </p:txBody>
      </p:sp>
      <p:sp>
        <p:nvSpPr>
          <p:cNvPr id="33" name="Conector reto 32"/>
          <p:cNvSpPr/>
          <p:nvPr/>
        </p:nvSpPr>
        <p:spPr>
          <a:xfrm rot="5400000" flipH="1">
            <a:off x="3572125" y="4429473"/>
            <a:ext cx="503755" cy="172050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Conector reto 33"/>
          <p:cNvSpPr/>
          <p:nvPr/>
        </p:nvSpPr>
        <p:spPr>
          <a:xfrm flipV="1">
            <a:off x="4686080" y="5445034"/>
            <a:ext cx="701696" cy="965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CaixaDeTexto 34"/>
          <p:cNvSpPr txBox="1"/>
          <p:nvPr/>
        </p:nvSpPr>
        <p:spPr>
          <a:xfrm>
            <a:off x="5425577" y="5230953"/>
            <a:ext cx="3637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8. CONSOLIDAÇÃO E CONFECÇÃO DO PLOA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6" name="Conector reto 35"/>
          <p:cNvSpPr/>
          <p:nvPr/>
        </p:nvSpPr>
        <p:spPr>
          <a:xfrm rot="5400000" flipH="1">
            <a:off x="3203577" y="4497908"/>
            <a:ext cx="690683" cy="2274319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Conector reto 36"/>
          <p:cNvSpPr/>
          <p:nvPr/>
        </p:nvSpPr>
        <p:spPr>
          <a:xfrm>
            <a:off x="4684258" y="5971667"/>
            <a:ext cx="831226" cy="8742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CaixaDeTexto 37"/>
          <p:cNvSpPr txBox="1"/>
          <p:nvPr/>
        </p:nvSpPr>
        <p:spPr>
          <a:xfrm>
            <a:off x="5515484" y="5801272"/>
            <a:ext cx="366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9. ENVIO DO PLOA  À CLDF</a:t>
            </a:r>
            <a:endParaRPr lang="pt-BR" sz="1600" b="1" dirty="0"/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>
            <a:off x="5073965" y="1988840"/>
            <a:ext cx="3602491" cy="487362"/>
          </a:xfrm>
          <a:prstGeom prst="flowChartPreparation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</a:rPr>
              <a:t>REUNIÃO SETORIAL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5155891" y="4084281"/>
            <a:ext cx="3561707" cy="600075"/>
          </a:xfrm>
          <a:prstGeom prst="flowChartPreparation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pt-BR" altLang="pt-BR" sz="1600" b="1" dirty="0">
                <a:latin typeface="Calibri" pitchFamily="34" charset="0"/>
              </a:rPr>
              <a:t>AUDIÊNCIA PÚBLICA </a:t>
            </a:r>
          </a:p>
          <a:p>
            <a:pPr algn="ctr"/>
            <a:r>
              <a:rPr lang="pt-BR" altLang="pt-BR" sz="1600" b="1" dirty="0">
                <a:latin typeface="Calibri" pitchFamily="34" charset="0"/>
              </a:rPr>
              <a:t>DO EXECUTIVO</a:t>
            </a:r>
          </a:p>
          <a:p>
            <a:pPr algn="ctr"/>
            <a:endParaRPr lang="pt-BR" altLang="pt-BR" sz="1600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9123-F069-4DE5-B037-895604096A1E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9" name="Conector reto 38"/>
          <p:cNvSpPr/>
          <p:nvPr/>
        </p:nvSpPr>
        <p:spPr>
          <a:xfrm flipH="1">
            <a:off x="3563888" y="908720"/>
            <a:ext cx="648072" cy="48202"/>
          </a:xfrm>
          <a:prstGeom prst="line">
            <a:avLst/>
          </a:prstGeom>
          <a:ln>
            <a:solidFill>
              <a:srgbClr val="260DDB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7685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6542</TotalTime>
  <Words>2070</Words>
  <Application>Microsoft Office PowerPoint</Application>
  <PresentationFormat>Apresentação na tela (4:3)</PresentationFormat>
  <Paragraphs>580</Paragraphs>
  <Slides>32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Abrangência da Lei Orçamentária Anual</vt:lpstr>
      <vt:lpstr>Slide 6</vt:lpstr>
      <vt:lpstr>Composição do PLOA para a CLDF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pablo.pereira</dc:creator>
  <cp:lastModifiedBy>raimundo.silva</cp:lastModifiedBy>
  <cp:revision>641</cp:revision>
  <cp:lastPrinted>2016-06-13T14:56:11Z</cp:lastPrinted>
  <dcterms:created xsi:type="dcterms:W3CDTF">2013-05-10T14:16:05Z</dcterms:created>
  <dcterms:modified xsi:type="dcterms:W3CDTF">2017-07-06T00:04:43Z</dcterms:modified>
</cp:coreProperties>
</file>