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0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7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37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91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979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06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20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21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063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512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32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34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135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611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52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42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83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5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57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1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90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283F-B98D-4708-AEEB-4FF2F668B70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D3EE-ED06-4874-AAD8-4C50D6128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17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52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8592" y="998483"/>
            <a:ext cx="9291145" cy="4719145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cs typeface="Calibri Light"/>
              </a:rPr>
              <a:t>PPA/WEB – </a:t>
            </a:r>
            <a:br>
              <a:rPr lang="de-DE" b="1" dirty="0" smtClean="0">
                <a:cs typeface="Calibri Light"/>
              </a:rPr>
            </a:br>
            <a:r>
              <a:rPr lang="de-DE" b="1" dirty="0" smtClean="0">
                <a:cs typeface="Calibri Light"/>
              </a:rPr>
              <a:t>MÓDULO </a:t>
            </a:r>
            <a:r>
              <a:rPr lang="de-DE" b="1" dirty="0" smtClean="0">
                <a:cs typeface="Calibri Light"/>
              </a:rPr>
              <a:t>QUALITATIVO</a:t>
            </a:r>
            <a:br>
              <a:rPr lang="de-DE" b="1" dirty="0" smtClean="0">
                <a:cs typeface="Calibri Light"/>
              </a:rPr>
            </a:br>
            <a:r>
              <a:rPr lang="de-DE" b="1" dirty="0" smtClean="0">
                <a:cs typeface="Calibri Light"/>
              </a:rPr>
              <a:t>(VÍDEO)</a:t>
            </a:r>
            <a:r>
              <a:rPr lang="de-DE" b="1" dirty="0" smtClean="0">
                <a:cs typeface="Calibri Light"/>
              </a:rPr>
              <a:t/>
            </a:r>
            <a:br>
              <a:rPr lang="de-DE" b="1" dirty="0" smtClean="0">
                <a:cs typeface="Calibri Light"/>
              </a:rPr>
            </a:br>
            <a:r>
              <a:rPr lang="de-DE" dirty="0" smtClean="0">
                <a:cs typeface="Calibri Light"/>
              </a:rPr>
              <a:t/>
            </a:r>
            <a:br>
              <a:rPr lang="de-DE" dirty="0" smtClean="0">
                <a:cs typeface="Calibri Light"/>
              </a:rPr>
            </a:br>
            <a:r>
              <a:rPr lang="de-DE" sz="2800" dirty="0" smtClean="0">
                <a:cs typeface="Calibri Light"/>
              </a:rPr>
              <a:t>Equipe: SUPLAN/ SPLAN/ SEFP</a:t>
            </a:r>
            <a:br>
              <a:rPr lang="de-DE" sz="2800" dirty="0" smtClean="0">
                <a:cs typeface="Calibri Light"/>
              </a:rPr>
            </a:br>
            <a:r>
              <a:rPr lang="de-DE" sz="2800" dirty="0" smtClean="0">
                <a:cs typeface="Calibri Light"/>
              </a:rPr>
              <a:t/>
            </a:r>
            <a:br>
              <a:rPr lang="de-DE" sz="2800" dirty="0" smtClean="0">
                <a:cs typeface="Calibri Light"/>
              </a:rPr>
            </a:br>
            <a:r>
              <a:rPr lang="de-DE" sz="2800" dirty="0" smtClean="0">
                <a:cs typeface="Calibri Light"/>
              </a:rPr>
              <a:t> - Abril/2019 - </a:t>
            </a:r>
            <a:r>
              <a:rPr lang="de-DE" sz="2800" dirty="0">
                <a:cs typeface="Calibri Light"/>
              </a:rPr>
              <a:t/>
            </a:r>
            <a:br>
              <a:rPr lang="de-DE" sz="2800" dirty="0">
                <a:cs typeface="Calibri Light"/>
              </a:rPr>
            </a:b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3487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4"/>
          <p:cNvSpPr txBox="1">
            <a:spLocks/>
          </p:cNvSpPr>
          <p:nvPr/>
        </p:nvSpPr>
        <p:spPr>
          <a:xfrm>
            <a:off x="0" y="2864963"/>
            <a:ext cx="12191999" cy="995838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/>
              <a:t>VÍDEO </a:t>
            </a:r>
            <a:r>
              <a:rPr lang="pt-BR" sz="4400" b="1" dirty="0" smtClean="0"/>
              <a:t>- CAPTURAR</a:t>
            </a:r>
            <a:endParaRPr lang="pt-BR" sz="4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6130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540293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42944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Widescreen</PresentationFormat>
  <Paragraphs>2</Paragraphs>
  <Slides>3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1_Tema do Office</vt:lpstr>
      <vt:lpstr>PPA/WEB –  MÓDULO QUALITATIVO (VÍDEO)  Equipe: SUPLAN/ SPLAN/ SEFP   - Abril/2019 - 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PPA/WEB –  MÓDULO QUALITATIVO  Equipe: SUPLAN/ SPLAN/ SEFP   - Abril/2019 -</dc:title>
  <dc:creator>Diogo Portela Rocha Martins</dc:creator>
  <cp:lastModifiedBy>Ana Carolina da Silva Ramos</cp:lastModifiedBy>
  <cp:revision>20</cp:revision>
  <dcterms:created xsi:type="dcterms:W3CDTF">2019-05-08T19:27:10Z</dcterms:created>
  <dcterms:modified xsi:type="dcterms:W3CDTF">2019-05-08T20:39:11Z</dcterms:modified>
</cp:coreProperties>
</file>