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5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04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731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80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66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68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91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63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2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60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43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29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998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343806" y="1709738"/>
            <a:ext cx="8334703" cy="3482372"/>
          </a:xfrm>
        </p:spPr>
        <p:txBody>
          <a:bodyPr/>
          <a:lstStyle/>
          <a:p>
            <a:pPr algn="ctr"/>
            <a:r>
              <a:rPr lang="pt-BR" b="1" dirty="0" smtClean="0"/>
              <a:t>Vídeo – </a:t>
            </a:r>
            <a:r>
              <a:rPr lang="pt-BR" b="1" dirty="0" smtClean="0"/>
              <a:t>Inclusão de imagem </a:t>
            </a:r>
            <a:r>
              <a:rPr lang="pt-BR" b="1" dirty="0" smtClean="0"/>
              <a:t>na Caracterização ou Contextualização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732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17884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</Words>
  <Application>Microsoft Office PowerPoint</Application>
  <PresentationFormat>Widescreen</PresentationFormat>
  <Paragraphs>2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1_Tema do Office</vt:lpstr>
      <vt:lpstr>PPA/WEB –  MÓDULO QUALITATIVO (VÍDEO)  Equipe: SUPLAN/ SPLAN/ SEFP   - Abril/2019 -  </vt:lpstr>
      <vt:lpstr>Vídeo – Inclusão de imagem na Caracterização ou Contextualização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18</cp:revision>
  <dcterms:created xsi:type="dcterms:W3CDTF">2019-05-08T19:27:10Z</dcterms:created>
  <dcterms:modified xsi:type="dcterms:W3CDTF">2019-05-15T18:29:52Z</dcterms:modified>
</cp:coreProperties>
</file>